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2" r:id="rId1"/>
  </p:sldMasterIdLst>
  <p:notesMasterIdLst>
    <p:notesMasterId r:id="rId19"/>
  </p:notesMasterIdLst>
  <p:handoutMasterIdLst>
    <p:handoutMasterId r:id="rId20"/>
  </p:handoutMasterIdLst>
  <p:sldIdLst>
    <p:sldId id="1184" r:id="rId2"/>
    <p:sldId id="1191" r:id="rId3"/>
    <p:sldId id="1155" r:id="rId4"/>
    <p:sldId id="1192" r:id="rId5"/>
    <p:sldId id="1188" r:id="rId6"/>
    <p:sldId id="1187" r:id="rId7"/>
    <p:sldId id="1159" r:id="rId8"/>
    <p:sldId id="1194" r:id="rId9"/>
    <p:sldId id="1196" r:id="rId10"/>
    <p:sldId id="1171" r:id="rId11"/>
    <p:sldId id="1200" r:id="rId12"/>
    <p:sldId id="1199" r:id="rId13"/>
    <p:sldId id="1189" r:id="rId14"/>
    <p:sldId id="1186" r:id="rId15"/>
    <p:sldId id="1193" r:id="rId16"/>
    <p:sldId id="1198" r:id="rId17"/>
    <p:sldId id="1147" r:id="rId18"/>
  </p:sldIdLst>
  <p:sldSz cx="13981113" cy="7921625"/>
  <p:notesSz cx="6805613" cy="9939338"/>
  <p:embeddedFontLst>
    <p:embeddedFont>
      <p:font typeface="나눔고딕 ExtraBold" panose="020D0904000000000000" pitchFamily="50" charset="-127"/>
      <p:bold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HY견고딕" panose="02030600000101010101" pitchFamily="18" charset="-127"/>
      <p:regular r:id="rId24"/>
    </p:embeddedFont>
    <p:embeddedFont>
      <p:font typeface="나눔스퀘어 ExtraBold" panose="020B0600000101010101" pitchFamily="50" charset="-127"/>
      <p:bold r:id="rId25"/>
    </p:embeddedFont>
    <p:embeddedFont>
      <p:font typeface="-윤고딕330" panose="02030504000101010101" pitchFamily="18" charset="-127"/>
      <p:regular r:id="rId26"/>
    </p:embeddedFont>
    <p:embeddedFont>
      <p:font typeface="나눔고딕" panose="020D0604000000000000" pitchFamily="50" charset="-127"/>
      <p:regular r:id="rId27"/>
      <p:bold r:id="rId28"/>
    </p:embeddedFont>
    <p:embeddedFont>
      <p:font typeface="Segoe UI" panose="020B0502040204020203" pitchFamily="34" charset="0"/>
      <p:regular r:id="rId29"/>
      <p:bold r:id="rId30"/>
      <p:italic r:id="rId31"/>
      <p:boldItalic r:id="rId32"/>
    </p:embeddedFont>
    <p:embeddedFont>
      <p:font typeface="-윤고딕340" panose="02030504000101010101" pitchFamily="18" charset="-127"/>
      <p:regular r:id="rId33"/>
    </p:embeddedFont>
  </p:embeddedFontLst>
  <p:defaultTextStyle>
    <a:defPPr>
      <a:defRPr lang="ko-KR"/>
    </a:defPPr>
    <a:lvl1pPr marL="0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5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00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5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0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5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0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5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201" algn="l" defTabSz="9143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495">
          <p15:clr>
            <a:srgbClr val="A4A3A4"/>
          </p15:clr>
        </p15:guide>
        <p15:guide id="2" pos="44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30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300"/>
    <a:srgbClr val="F0F0F0"/>
    <a:srgbClr val="FFFFFF"/>
    <a:srgbClr val="153333"/>
    <a:srgbClr val="85CDCB"/>
    <a:srgbClr val="49B3B1"/>
    <a:srgbClr val="ADDDDC"/>
    <a:srgbClr val="398D8B"/>
    <a:srgbClr val="F1878A"/>
    <a:srgbClr val="5FAB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1" autoAdjust="0"/>
    <p:restoredTop sz="84908" autoAdjust="0"/>
  </p:normalViewPr>
  <p:slideViewPr>
    <p:cSldViewPr>
      <p:cViewPr varScale="1">
        <p:scale>
          <a:sx n="85" d="100"/>
          <a:sy n="85" d="100"/>
        </p:scale>
        <p:origin x="-1290" y="-78"/>
      </p:cViewPr>
      <p:guideLst>
        <p:guide orient="horz" pos="2495"/>
        <p:guide pos="44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3156" y="102"/>
      </p:cViewPr>
      <p:guideLst>
        <p:guide orient="horz" pos="3130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9841" cy="497525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184" y="2"/>
            <a:ext cx="2949841" cy="497525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364CEFEC-D7CC-48CC-B5FF-0321E9F2F95E}" type="datetimeFigureOut">
              <a:rPr lang="ko-KR" altLang="en-US" smtClean="0"/>
              <a:pPr/>
              <a:t>2018-01-29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228"/>
            <a:ext cx="2949841" cy="497523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184" y="9440228"/>
            <a:ext cx="2949841" cy="497523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5ED73725-E7E3-4AE5-9A10-F49E6A0BB3E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75324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2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133C5FC3-A607-4463-B82D-493EEF32E4AA}" type="datetimeFigureOut">
              <a:rPr lang="ko-KR" altLang="en-US" smtClean="0"/>
              <a:pPr/>
              <a:t>2018-01-29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" y="746125"/>
            <a:ext cx="6577013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0" tIns="45775" rIns="91550" bIns="45775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7"/>
            <a:ext cx="5444490" cy="4472702"/>
          </a:xfrm>
          <a:prstGeom prst="rect">
            <a:avLst/>
          </a:prstGeom>
        </p:spPr>
        <p:txBody>
          <a:bodyPr vert="horz" lIns="91550" tIns="45775" rIns="91550" bIns="45775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2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018F2E9D-C504-426C-B6B6-7A61112D827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4515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5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00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5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0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5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0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5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01" algn="l" defTabSz="9143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안녕하세요 세미콜론조의 발표를 맡은 팀원 조민성 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저희팀이 개발한</a:t>
            </a:r>
            <a:r>
              <a:rPr lang="ko-KR" altLang="en-US" baseline="0" dirty="0" smtClean="0"/>
              <a:t> 프로그램은</a:t>
            </a:r>
            <a:r>
              <a:rPr lang="ko-KR" altLang="en-US" dirty="0" smtClean="0"/>
              <a:t> 영화예매</a:t>
            </a:r>
            <a:r>
              <a:rPr lang="ko-KR" altLang="en-US" baseline="0" dirty="0" smtClean="0"/>
              <a:t> 프로그램 입니다</a:t>
            </a:r>
            <a:r>
              <a:rPr lang="en-US" altLang="ko-KR" baseline="0" dirty="0" smtClean="0"/>
              <a:t>. </a:t>
            </a:r>
            <a:br>
              <a:rPr lang="en-US" altLang="ko-KR" baseline="0" dirty="0" smtClean="0"/>
            </a:br>
            <a:r>
              <a:rPr lang="ko-KR" altLang="en-US" baseline="0" dirty="0" err="1" smtClean="0"/>
              <a:t>발표를시작하겠습니다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00399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영화관 선택창으로 넘어갑니다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영화관 선택도 마찬가지로 실시간으로 </a:t>
            </a:r>
            <a:r>
              <a:rPr lang="ko-KR" altLang="en-US" dirty="0" err="1" smtClean="0"/>
              <a:t>크롤링해온</a:t>
            </a:r>
            <a:r>
              <a:rPr lang="ko-KR" altLang="en-US" dirty="0" smtClean="0"/>
              <a:t> 데이터를 </a:t>
            </a:r>
            <a:r>
              <a:rPr lang="ko-KR" altLang="en-US" dirty="0" err="1" smtClean="0"/>
              <a:t>바로바로</a:t>
            </a:r>
            <a:r>
              <a:rPr lang="ko-KR" altLang="en-US" dirty="0" smtClean="0"/>
              <a:t> 출력하여 영화관과</a:t>
            </a:r>
            <a:r>
              <a:rPr lang="ko-KR" altLang="en-US" baseline="0" dirty="0" smtClean="0"/>
              <a:t> 상영관 상영시간을 보여줍니다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baseline="0" dirty="0" smtClean="0"/>
              <a:t>3</a:t>
            </a:r>
            <a:r>
              <a:rPr lang="ko-KR" altLang="en-US" baseline="0" dirty="0" smtClean="0"/>
              <a:t>가지 모두 선택하였다면 좌석선택버튼을 클릭하여 좌석배치도 </a:t>
            </a:r>
            <a:r>
              <a:rPr lang="ko-KR" altLang="en-US" baseline="0" dirty="0" err="1" smtClean="0"/>
              <a:t>창으로넘어가</a:t>
            </a:r>
            <a:r>
              <a:rPr lang="ko-KR" altLang="en-US" baseline="0" dirty="0" smtClean="0"/>
              <a:t> 인원수를 </a:t>
            </a:r>
            <a:r>
              <a:rPr lang="ko-KR" altLang="en-US" baseline="0" dirty="0" err="1" smtClean="0"/>
              <a:t>선택한뒤</a:t>
            </a:r>
            <a:r>
              <a:rPr lang="ko-KR" altLang="en-US" baseline="0" dirty="0" smtClean="0"/>
              <a:t> 좌석을 클릭하면 클릭한 좌석은 색깔이 바뀌도록 설계하였습니다</a:t>
            </a:r>
            <a:endParaRPr lang="en-US" altLang="ko-KR" baseline="0" dirty="0" smtClean="0"/>
          </a:p>
          <a:p>
            <a:r>
              <a:rPr lang="en-US" altLang="ko-KR" baseline="0" dirty="0" smtClean="0"/>
              <a:t>2</a:t>
            </a:r>
            <a:r>
              <a:rPr lang="ko-KR" altLang="en-US" baseline="0" dirty="0" err="1" smtClean="0"/>
              <a:t>가지모두</a:t>
            </a:r>
            <a:r>
              <a:rPr lang="ko-KR" altLang="en-US" baseline="0" dirty="0" smtClean="0"/>
              <a:t> 선택했다면 마지막으로 결제버튼을 클릭하면 결제가 완료 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완료되고 나서 자신이 예약한 티켓정보를 </a:t>
            </a:r>
            <a:r>
              <a:rPr lang="ko-KR" altLang="en-US" baseline="0" dirty="0" err="1" smtClean="0"/>
              <a:t>보고싶으면</a:t>
            </a:r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6901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err="1" smtClean="0"/>
              <a:t>마이페이지로</a:t>
            </a:r>
            <a:r>
              <a:rPr lang="ko-KR" altLang="en-US" baseline="0" dirty="0" smtClean="0"/>
              <a:t> 이동하여 예매티켓에서 티켓을 </a:t>
            </a:r>
            <a:r>
              <a:rPr lang="ko-KR" altLang="en-US" baseline="0" dirty="0" err="1" smtClean="0"/>
              <a:t>고른뒤</a:t>
            </a:r>
            <a:r>
              <a:rPr lang="ko-KR" altLang="en-US" baseline="0" dirty="0" smtClean="0"/>
              <a:t> 보기를 누르면 </a:t>
            </a:r>
            <a:r>
              <a:rPr lang="ko-KR" altLang="en-US" baseline="0" dirty="0" err="1" smtClean="0"/>
              <a:t>티켓창이</a:t>
            </a:r>
            <a:r>
              <a:rPr lang="ko-KR" altLang="en-US" baseline="0" dirty="0" smtClean="0"/>
              <a:t> 출력 됩니다</a:t>
            </a:r>
            <a:endParaRPr lang="en-US" altLang="ko-KR" baseline="0" dirty="0" smtClean="0"/>
          </a:p>
          <a:p>
            <a:r>
              <a:rPr lang="ko-KR" altLang="en-US" baseline="0" dirty="0" smtClean="0"/>
              <a:t>반대로 티켓을 </a:t>
            </a:r>
            <a:r>
              <a:rPr lang="ko-KR" altLang="en-US" baseline="0" dirty="0" err="1" smtClean="0"/>
              <a:t>선택한뒤</a:t>
            </a:r>
            <a:r>
              <a:rPr lang="ko-KR" altLang="en-US" baseline="0" dirty="0" smtClean="0"/>
              <a:t> 취소를 누르면 티켓정보가 삭제됩니다</a:t>
            </a:r>
            <a:r>
              <a:rPr lang="en-US" altLang="ko-KR" baseline="0" dirty="0" smtClean="0"/>
              <a:t>.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36901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티켓보기를 </a:t>
            </a:r>
            <a:r>
              <a:rPr lang="ko-KR" altLang="en-US" dirty="0" err="1" smtClean="0"/>
              <a:t>클릭했을때</a:t>
            </a:r>
            <a:r>
              <a:rPr lang="ko-KR" altLang="en-US" dirty="0" smtClean="0"/>
              <a:t> 보여주는 </a:t>
            </a:r>
            <a:r>
              <a:rPr lang="ko-KR" altLang="en-US" dirty="0" err="1" smtClean="0"/>
              <a:t>티켓창입니다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70117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개발세부일정은 </a:t>
            </a:r>
            <a:endParaRPr lang="en-US" altLang="ko-KR" dirty="0" smtClean="0"/>
          </a:p>
          <a:p>
            <a:r>
              <a:rPr lang="ko-KR" altLang="en-US" dirty="0" smtClean="0"/>
              <a:t>그래프로 표현하여 </a:t>
            </a:r>
            <a:r>
              <a:rPr lang="ko-KR" altLang="en-US" dirty="0" err="1" smtClean="0"/>
              <a:t>날짜별로분석하였습니다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68954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기대효과로는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편의성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접근성</a:t>
            </a:r>
            <a:r>
              <a:rPr lang="ko-KR" altLang="en-US" baseline="0" dirty="0" smtClean="0"/>
              <a:t> 심미성 이 있습니다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5599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마지막으로 향후 추가기능으로는 </a:t>
            </a:r>
            <a:endParaRPr lang="en-US" altLang="ko-KR" dirty="0" smtClean="0"/>
          </a:p>
          <a:p>
            <a:r>
              <a:rPr lang="ko-KR" altLang="en-US" dirty="0" err="1" smtClean="0"/>
              <a:t>카드사와연계</a:t>
            </a:r>
            <a:r>
              <a:rPr lang="ko-KR" altLang="en-US" dirty="0" smtClean="0"/>
              <a:t> 결제프로그램을 보안하고</a:t>
            </a:r>
            <a:endParaRPr lang="en-US" altLang="ko-KR" dirty="0" smtClean="0"/>
          </a:p>
          <a:p>
            <a:r>
              <a:rPr lang="ko-KR" altLang="en-US" dirty="0" smtClean="0"/>
              <a:t>포스터 이미지를 슬라이드형식으로 바꾸는 기능을 추가하고</a:t>
            </a:r>
            <a:endParaRPr lang="en-US" altLang="ko-KR" dirty="0" smtClean="0"/>
          </a:p>
          <a:p>
            <a:r>
              <a:rPr lang="ko-KR" altLang="en-US" dirty="0" smtClean="0"/>
              <a:t>나누어진 팝업 창은 하나로 묶는 </a:t>
            </a:r>
            <a:r>
              <a:rPr lang="ko-KR" altLang="en-US" dirty="0" err="1" smtClean="0"/>
              <a:t>결합페이지창을</a:t>
            </a:r>
            <a:r>
              <a:rPr lang="ko-KR" altLang="en-US" dirty="0" smtClean="0"/>
              <a:t> 추가하겠습니다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33673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지금까지 프로그램을 같이 개발한 팀원을 소개하겠습니다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세미콜론의 팀장 </a:t>
            </a:r>
            <a:r>
              <a:rPr lang="ko-KR" altLang="en-US" dirty="0" err="1" smtClean="0"/>
              <a:t>최솔희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팀원 문기평 </a:t>
            </a:r>
            <a:r>
              <a:rPr lang="en-US" altLang="ko-KR" dirty="0" smtClean="0"/>
              <a:t>/ </a:t>
            </a:r>
            <a:r>
              <a:rPr lang="ko-KR" altLang="en-US" dirty="0" smtClean="0"/>
              <a:t>김해원 </a:t>
            </a:r>
            <a:r>
              <a:rPr lang="en-US" altLang="ko-KR" dirty="0" smtClean="0"/>
              <a:t>/ </a:t>
            </a:r>
            <a:r>
              <a:rPr lang="ko-KR" altLang="en-US" dirty="0" smtClean="0"/>
              <a:t>김지수 </a:t>
            </a:r>
            <a:r>
              <a:rPr lang="en-US" altLang="ko-KR" dirty="0" smtClean="0"/>
              <a:t>/ </a:t>
            </a:r>
            <a:r>
              <a:rPr lang="ko-KR" altLang="en-US" dirty="0" smtClean="0"/>
              <a:t>조민성 으로 구성된 세미콜론의 발표를 마치고 프로그램을 직접 시연해 보겠습니다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65006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0811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err="1" smtClean="0"/>
              <a:t>저희팀의</a:t>
            </a:r>
            <a:r>
              <a:rPr lang="ko-KR" altLang="en-US" baseline="0" dirty="0" smtClean="0"/>
              <a:t> 로고 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 로고의 뜻은 영화와 사람을 체인처럼 단단히 연결해준다는 의미를 가지고 있습니다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0039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발표순서는 </a:t>
            </a:r>
            <a:r>
              <a:rPr lang="ko-KR" altLang="en-US" dirty="0" err="1" smtClean="0"/>
              <a:t>첫번째</a:t>
            </a:r>
            <a:r>
              <a:rPr lang="ko-KR" altLang="en-US" dirty="0" smtClean="0"/>
              <a:t> 프로젝트개요 </a:t>
            </a:r>
            <a:r>
              <a:rPr lang="ko-KR" altLang="en-US" dirty="0" err="1" smtClean="0"/>
              <a:t>두번쩨</a:t>
            </a:r>
            <a:r>
              <a:rPr lang="en-US" altLang="ko-KR" dirty="0" smtClean="0"/>
              <a:t>~~~~~~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네번째</a:t>
            </a:r>
            <a:r>
              <a:rPr lang="ko-KR" altLang="en-US" baseline="0" dirty="0" smtClean="0"/>
              <a:t> 질의응답 순서입니다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096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프로젝트 진행목차는 다음과 같습니다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요구사항분석 프로그램 설계 구현  테스트  시스템완성 순으로 설계해 보았습니다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88668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개발목적은  기존예매사이트들과 다른 시각적 효과를 </a:t>
            </a:r>
            <a:r>
              <a:rPr lang="ko-KR" altLang="en-US" dirty="0" err="1" smtClean="0"/>
              <a:t>줄수있는</a:t>
            </a:r>
            <a:r>
              <a:rPr lang="ko-KR" altLang="en-US" dirty="0" smtClean="0"/>
              <a:t> 영화 예매사이트면 </a:t>
            </a:r>
            <a:r>
              <a:rPr lang="ko-KR" altLang="en-US" dirty="0" err="1" smtClean="0"/>
              <a:t>좋을것</a:t>
            </a:r>
            <a:r>
              <a:rPr lang="ko-KR" altLang="en-US" dirty="0" smtClean="0"/>
              <a:t> 같았고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기성세대들도 쉽게 </a:t>
            </a:r>
            <a:r>
              <a:rPr lang="ko-KR" altLang="en-US" dirty="0" err="1" smtClean="0"/>
              <a:t>이용할수있는</a:t>
            </a:r>
            <a:r>
              <a:rPr lang="ko-KR" altLang="en-US" dirty="0" smtClean="0"/>
              <a:t> 프로그램을 만들면 </a:t>
            </a:r>
            <a:r>
              <a:rPr lang="ko-KR" altLang="en-US" dirty="0" err="1" smtClean="0"/>
              <a:t>좋을것</a:t>
            </a:r>
            <a:r>
              <a:rPr lang="ko-KR" altLang="en-US" dirty="0" smtClean="0"/>
              <a:t> 같아 프로그램을 </a:t>
            </a:r>
            <a:r>
              <a:rPr lang="ko-KR" altLang="en-US" dirty="0" err="1" smtClean="0"/>
              <a:t>개발하게되었습니다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0206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개발목표는 보시는 바와 같이 세대를 초월하여 누구나 쉽고 간편하게 이용할 수 있는 영화 예매 프로그램 을 개발하는 것이 목표입니다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88765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프로젝트 개발환경은 총</a:t>
            </a:r>
            <a:r>
              <a:rPr lang="en-US" altLang="ko-KR" dirty="0" smtClean="0"/>
              <a:t>4</a:t>
            </a:r>
            <a:r>
              <a:rPr lang="ko-KR" altLang="en-US" dirty="0" smtClean="0"/>
              <a:t>가지로 구성되어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디자인도구에는 파워포인트</a:t>
            </a:r>
            <a:r>
              <a:rPr lang="en-US" altLang="ko-KR" dirty="0" smtClean="0"/>
              <a:t>/</a:t>
            </a:r>
            <a:r>
              <a:rPr lang="ko-KR" altLang="en-US" dirty="0" smtClean="0"/>
              <a:t>워드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포토샵을사용</a:t>
            </a:r>
            <a:r>
              <a:rPr lang="ko-KR" altLang="en-US" dirty="0" smtClean="0"/>
              <a:t>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언어는 자바 언어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도구는 </a:t>
            </a:r>
            <a:r>
              <a:rPr lang="ko-KR" altLang="en-US" dirty="0" err="1" smtClean="0"/>
              <a:t>이클립스</a:t>
            </a:r>
            <a:r>
              <a:rPr lang="en-US" altLang="ko-KR" dirty="0" smtClean="0"/>
              <a:t>/</a:t>
            </a:r>
            <a:r>
              <a:rPr lang="ko-KR" altLang="en-US" dirty="0" smtClean="0"/>
              <a:t>데이터베이스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마지막으로 웹은 </a:t>
            </a:r>
            <a:r>
              <a:rPr lang="ko-KR" altLang="en-US" dirty="0" err="1" smtClean="0"/>
              <a:t>크롤링을</a:t>
            </a:r>
            <a:r>
              <a:rPr lang="ko-KR" altLang="en-US" dirty="0" smtClean="0"/>
              <a:t> 사용하였습니다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9456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프로그램 세부기능을 </a:t>
            </a:r>
            <a:r>
              <a:rPr lang="ko-KR" altLang="en-US" dirty="0" err="1" smtClean="0"/>
              <a:t>설명드리겠습니다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먼저 프로그램을 실행하면 홈페이지 창이 실행되고</a:t>
            </a:r>
            <a:endParaRPr lang="en-US" altLang="ko-KR" dirty="0" smtClean="0"/>
          </a:p>
          <a:p>
            <a:r>
              <a:rPr lang="ko-KR" altLang="en-US" dirty="0" smtClean="0"/>
              <a:t>가운데 포스터를 클릭하면 영화상세페이지로 이동합니다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영화상세페이지에서는 실시간으로 </a:t>
            </a:r>
            <a:r>
              <a:rPr lang="ko-KR" altLang="en-US" dirty="0" err="1" smtClean="0"/>
              <a:t>크롤링해서</a:t>
            </a:r>
            <a:r>
              <a:rPr lang="ko-KR" altLang="en-US" dirty="0" smtClean="0"/>
              <a:t> 가져온 장르</a:t>
            </a:r>
            <a:r>
              <a:rPr lang="en-US" altLang="ko-KR" dirty="0" smtClean="0"/>
              <a:t>/</a:t>
            </a:r>
            <a:r>
              <a:rPr lang="ko-KR" altLang="en-US" dirty="0" smtClean="0"/>
              <a:t>감독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배우등등</a:t>
            </a:r>
            <a:r>
              <a:rPr lang="ko-KR" altLang="en-US" dirty="0" smtClean="0"/>
              <a:t> 이 출력됩니다 </a:t>
            </a:r>
            <a:r>
              <a:rPr lang="ko-KR" altLang="en-US" dirty="0" err="1" smtClean="0"/>
              <a:t>그다음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밑에보이는</a:t>
            </a:r>
            <a:r>
              <a:rPr lang="ko-KR" altLang="en-US" dirty="0" smtClean="0"/>
              <a:t> 예매하기 버튼을 클릭하면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8198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영화상영관창으로</a:t>
            </a:r>
            <a:r>
              <a:rPr lang="ko-KR" altLang="en-US" dirty="0" smtClean="0"/>
              <a:t> 넘어가는데 만약 홈페이지에서 </a:t>
            </a:r>
            <a:r>
              <a:rPr lang="ko-KR" altLang="en-US" dirty="0" err="1" smtClean="0"/>
              <a:t>로그인을</a:t>
            </a:r>
            <a:r>
              <a:rPr lang="ko-KR" altLang="en-US" dirty="0" smtClean="0"/>
              <a:t> 하지 않았다면 예매하기 버튼을 </a:t>
            </a:r>
            <a:r>
              <a:rPr lang="ko-KR" altLang="en-US" dirty="0" err="1" smtClean="0"/>
              <a:t>클릭했을때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로그인창이</a:t>
            </a:r>
            <a:r>
              <a:rPr lang="ko-KR" altLang="en-US" dirty="0" smtClean="0"/>
              <a:t> 뜨고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회원가입도 </a:t>
            </a:r>
            <a:r>
              <a:rPr lang="ko-KR" altLang="en-US" dirty="0" err="1" smtClean="0"/>
              <a:t>하지않았다면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로그인창에</a:t>
            </a:r>
            <a:r>
              <a:rPr lang="ko-KR" altLang="en-US" dirty="0" smtClean="0"/>
              <a:t> 보이는 회원가입 버튼을 눌러 </a:t>
            </a:r>
            <a:r>
              <a:rPr lang="ko-KR" altLang="en-US" dirty="0" err="1" smtClean="0"/>
              <a:t>회원가입창으로</a:t>
            </a:r>
            <a:r>
              <a:rPr lang="ko-KR" altLang="en-US" dirty="0" smtClean="0"/>
              <a:t> 넘어갑니다</a:t>
            </a:r>
            <a:endParaRPr lang="en-US" altLang="ko-KR" dirty="0" smtClean="0"/>
          </a:p>
          <a:p>
            <a:r>
              <a:rPr lang="ko-KR" altLang="en-US" dirty="0" err="1" smtClean="0"/>
              <a:t>이두가지를</a:t>
            </a:r>
            <a:r>
              <a:rPr lang="ko-KR" altLang="en-US" dirty="0" smtClean="0"/>
              <a:t> 모두 다 </a:t>
            </a:r>
            <a:r>
              <a:rPr lang="ko-KR" altLang="en-US" dirty="0" err="1" smtClean="0"/>
              <a:t>실행했을때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F2E9D-C504-426C-B6B6-7A61112D827C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0582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텍스트 개체 틀 23"/>
          <p:cNvSpPr>
            <a:spLocks noGrp="1"/>
          </p:cNvSpPr>
          <p:nvPr>
            <p:ph type="body" sz="quarter" idx="10" hasCustomPrompt="1"/>
          </p:nvPr>
        </p:nvSpPr>
        <p:spPr>
          <a:xfrm>
            <a:off x="2021572" y="2808684"/>
            <a:ext cx="9937968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857250" indent="-857250" algn="ctr">
              <a:buFontTx/>
              <a:buNone/>
              <a:defRPr kumimoji="0" lang="ko-KR" altLang="en-US" sz="6000" b="1" i="0" u="none" strike="noStrike" cap="none" spc="-100" normalizeH="0" baseline="0" dirty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나눔고딕 ExtraBold"/>
                <a:ea typeface="나눔고딕 ExtraBold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marR="0" lvl="0" indent="0" fontAlgn="auto" latinLnBrk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THEME Campaign</a:t>
            </a:r>
            <a:endParaRPr lang="ko-KR" altLang="en-US" dirty="0"/>
          </a:p>
        </p:txBody>
      </p:sp>
      <p:sp>
        <p:nvSpPr>
          <p:cNvPr id="116" name="텍스트 개체 틀 23"/>
          <p:cNvSpPr>
            <a:spLocks noGrp="1"/>
          </p:cNvSpPr>
          <p:nvPr>
            <p:ph type="body" sz="quarter" idx="11" hasCustomPrompt="1"/>
          </p:nvPr>
        </p:nvSpPr>
        <p:spPr>
          <a:xfrm>
            <a:off x="2021572" y="3663873"/>
            <a:ext cx="9937968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447485" indent="-447485" algn="ctr">
              <a:buFontTx/>
              <a:buNone/>
              <a:defRPr kumimoji="0" lang="ko-KR" altLang="en-US" sz="2000" b="0" i="0" u="none" strike="noStrike" cap="none" spc="0" normalizeH="0" baseline="0" dirty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나눔고딕"/>
                <a:ea typeface="나눔고딕"/>
              </a:defRPr>
            </a:lvl1pPr>
          </a:lstStyle>
          <a:p>
            <a:pPr marL="0" marR="0" lvl="0" indent="0" fontAlgn="auto" latinLnBrk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New Project</a:t>
            </a:r>
            <a:endParaRPr lang="ko-KR" altLang="en-US" dirty="0"/>
          </a:p>
        </p:txBody>
      </p:sp>
      <p:sp>
        <p:nvSpPr>
          <p:cNvPr id="118" name="텍스트 개체 틀 17"/>
          <p:cNvSpPr>
            <a:spLocks noGrp="1"/>
          </p:cNvSpPr>
          <p:nvPr>
            <p:ph type="body" sz="quarter" idx="12" hasCustomPrompt="1"/>
          </p:nvPr>
        </p:nvSpPr>
        <p:spPr>
          <a:xfrm>
            <a:off x="3559933" y="4609666"/>
            <a:ext cx="6861247" cy="21544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marR="0" indent="0" algn="ctr" defTabSz="1097371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 b="0" spc="0" baseline="0" dirty="0" smtClean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defRPr>
            </a:lvl1pPr>
            <a:lvl2pPr>
              <a:defRPr lang="ko-KR" altLang="en-US" sz="1800" dirty="0" smtClean="0"/>
            </a:lvl2pPr>
            <a:lvl3pPr>
              <a:defRPr lang="ko-KR" altLang="en-US" sz="1800" dirty="0" smtClean="0"/>
            </a:lvl3pPr>
            <a:lvl4pPr>
              <a:defRPr lang="ko-KR" altLang="en-US" sz="1800" dirty="0" smtClean="0"/>
            </a:lvl4pPr>
            <a:lvl5pPr>
              <a:defRPr lang="ko-KR" altLang="en-US" sz="1800" dirty="0"/>
            </a:lvl5pPr>
          </a:lstStyle>
          <a:p>
            <a:pPr marL="0" marR="0" lvl="0" indent="0" defTabSz="1097371" fontAlgn="auto">
              <a:lnSpc>
                <a:spcPct val="100000"/>
              </a:lnSpc>
              <a:spcAft>
                <a:spcPts val="0"/>
              </a:spcAft>
              <a:buClrTx/>
              <a:buSzTx/>
              <a:buNone/>
              <a:tabLst/>
            </a:pPr>
            <a:r>
              <a:rPr lang="en-US" altLang="ko-KR" dirty="0"/>
              <a:t>blogyourlife@naver.com</a:t>
            </a:r>
          </a:p>
        </p:txBody>
      </p:sp>
      <p:sp>
        <p:nvSpPr>
          <p:cNvPr id="13" name="직사각형 12"/>
          <p:cNvSpPr/>
          <p:nvPr userDrawn="1"/>
        </p:nvSpPr>
        <p:spPr>
          <a:xfrm>
            <a:off x="6687023" y="4305455"/>
            <a:ext cx="607496" cy="54000"/>
          </a:xfrm>
          <a:prstGeom prst="rect">
            <a:avLst/>
          </a:prstGeom>
          <a:solidFill>
            <a:srgbClr val="85CDCB"/>
          </a:solidFill>
          <a:ln w="3175"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defTabSz="914400" latinLnBrk="0"/>
            <a:endParaRPr lang="ko-KR" altLang="en-US" spc="-50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3918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-11469" y="1"/>
            <a:ext cx="13987942" cy="7921625"/>
          </a:xfrm>
          <a:prstGeom prst="rect">
            <a:avLst/>
          </a:prstGeom>
          <a:solidFill>
            <a:srgbClr val="283340"/>
          </a:solidFill>
          <a:ln w="3175"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defTabSz="914400" latinLnBrk="0"/>
            <a:endParaRPr lang="ko-KR" altLang="en-US" spc="-5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590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699056" y="7371025"/>
            <a:ext cx="3262260" cy="421753"/>
          </a:xfrm>
          <a:prstGeom prst="rect">
            <a:avLst/>
          </a:prstGeom>
        </p:spPr>
        <p:txBody>
          <a:bodyPr lIns="125154" tIns="62577" rIns="125154" bIns="62577"/>
          <a:lstStyle/>
          <a:p>
            <a:fld id="{CF8EBAFF-D6C6-484E-9328-6FC9C17174E8}" type="datetime1">
              <a:rPr lang="ko-KR" altLang="en-US" smtClean="0"/>
              <a:pPr/>
              <a:t>2018-01-29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9553761" y="-11713"/>
            <a:ext cx="4427352" cy="421753"/>
          </a:xfrm>
          <a:prstGeom prst="rect">
            <a:avLst/>
          </a:prstGeom>
        </p:spPr>
        <p:txBody>
          <a:bodyPr lIns="125154" tIns="62577" rIns="125154" bIns="62577"/>
          <a:lstStyle/>
          <a:p>
            <a:r>
              <a:rPr lang="en-US" altLang="ko-KR" dirty="0" smtClean="0"/>
              <a:t>Everyday Keep Your Love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10718853" y="7488159"/>
            <a:ext cx="3262260" cy="421753"/>
          </a:xfrm>
          <a:prstGeom prst="rect">
            <a:avLst/>
          </a:prstGeom>
        </p:spPr>
        <p:txBody>
          <a:bodyPr lIns="125154" tIns="62577" rIns="125154" bIns="62577"/>
          <a:lstStyle/>
          <a:p>
            <a:fld id="{EAD28336-932D-4298-9071-4B09F397774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948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6687023" y="4487399"/>
            <a:ext cx="607496" cy="54000"/>
          </a:xfrm>
          <a:prstGeom prst="rect">
            <a:avLst/>
          </a:prstGeom>
          <a:solidFill>
            <a:srgbClr val="85CDCB"/>
          </a:solidFill>
          <a:ln w="3175"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defTabSz="914400" latinLnBrk="0"/>
            <a:endParaRPr lang="ko-KR" altLang="en-US" spc="-50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 hasCustomPrompt="1"/>
          </p:nvPr>
        </p:nvSpPr>
        <p:spPr>
          <a:xfrm>
            <a:off x="2247901" y="2490588"/>
            <a:ext cx="9485312" cy="928888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FontTx/>
              <a:buNone/>
              <a:defRPr lang="ko-KR" altLang="en-US" sz="8000" spc="-3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 algn="ctr">
              <a:spcBef>
                <a:spcPct val="0"/>
              </a:spcBef>
            </a:pPr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8" name="텍스트 개체 틀 6"/>
          <p:cNvSpPr>
            <a:spLocks noGrp="1"/>
          </p:cNvSpPr>
          <p:nvPr>
            <p:ph type="body" sz="quarter" idx="11" hasCustomPrompt="1"/>
          </p:nvPr>
        </p:nvSpPr>
        <p:spPr>
          <a:xfrm>
            <a:off x="2247900" y="3696950"/>
            <a:ext cx="9485312" cy="24481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FontTx/>
              <a:buNone/>
              <a:defRPr lang="ko-KR" altLang="en-US" sz="1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 algn="ctr">
              <a:spcBef>
                <a:spcPct val="0"/>
              </a:spcBef>
            </a:pPr>
            <a:r>
              <a:rPr lang="en-US" altLang="ko-KR" dirty="0"/>
              <a:t>DESCRIPTION</a:t>
            </a:r>
            <a:endParaRPr lang="ko-KR" altLang="en-US" dirty="0"/>
          </a:p>
        </p:txBody>
      </p:sp>
      <p:sp>
        <p:nvSpPr>
          <p:cNvPr id="9" name="텍스트 개체 틀 6"/>
          <p:cNvSpPr>
            <a:spLocks noGrp="1"/>
          </p:cNvSpPr>
          <p:nvPr>
            <p:ph type="body" sz="quarter" idx="12" hasCustomPrompt="1"/>
          </p:nvPr>
        </p:nvSpPr>
        <p:spPr>
          <a:xfrm>
            <a:off x="2247900" y="5065102"/>
            <a:ext cx="9485312" cy="244812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ctr">
              <a:buFontTx/>
              <a:buNone/>
              <a:defRPr lang="ko-KR" altLang="en-US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 algn="ctr">
              <a:spcBef>
                <a:spcPct val="0"/>
              </a:spcBef>
            </a:pPr>
            <a:r>
              <a:rPr lang="en-US" altLang="ko-KR" dirty="0"/>
              <a:t>TEXT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5426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 userDrawn="1"/>
        </p:nvSpPr>
        <p:spPr>
          <a:xfrm>
            <a:off x="-1" y="-1"/>
            <a:ext cx="3710763" cy="7921625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88900" dist="254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/>
          <p:cNvGrpSpPr/>
          <p:nvPr/>
        </p:nvGrpSpPr>
        <p:grpSpPr>
          <a:xfrm>
            <a:off x="717326" y="3808694"/>
            <a:ext cx="2276109" cy="0"/>
            <a:chOff x="950269" y="3638632"/>
            <a:chExt cx="2563459" cy="0"/>
          </a:xfrm>
        </p:grpSpPr>
        <p:cxnSp>
          <p:nvCxnSpPr>
            <p:cNvPr id="9" name="직선 연결선 8"/>
            <p:cNvCxnSpPr/>
            <p:nvPr/>
          </p:nvCxnSpPr>
          <p:spPr>
            <a:xfrm>
              <a:off x="1445940" y="3638632"/>
              <a:ext cx="2067788" cy="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950269" y="3638632"/>
              <a:ext cx="495671" cy="0"/>
            </a:xfrm>
            <a:prstGeom prst="line">
              <a:avLst/>
            </a:prstGeom>
            <a:ln w="19050">
              <a:solidFill>
                <a:srgbClr val="49B3B1">
                  <a:alpha val="8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그룹 13"/>
          <p:cNvGrpSpPr/>
          <p:nvPr/>
        </p:nvGrpSpPr>
        <p:grpSpPr>
          <a:xfrm>
            <a:off x="717326" y="5591263"/>
            <a:ext cx="2276109" cy="0"/>
            <a:chOff x="950269" y="3638632"/>
            <a:chExt cx="2563459" cy="0"/>
          </a:xfrm>
        </p:grpSpPr>
        <p:cxnSp>
          <p:nvCxnSpPr>
            <p:cNvPr id="15" name="직선 연결선 14"/>
            <p:cNvCxnSpPr/>
            <p:nvPr/>
          </p:nvCxnSpPr>
          <p:spPr>
            <a:xfrm>
              <a:off x="1445940" y="3638632"/>
              <a:ext cx="2067788" cy="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950269" y="3638632"/>
              <a:ext cx="495671" cy="0"/>
            </a:xfrm>
            <a:prstGeom prst="line">
              <a:avLst/>
            </a:prstGeom>
            <a:ln w="19050">
              <a:solidFill>
                <a:srgbClr val="49B3B1">
                  <a:alpha val="8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19"/>
          <p:cNvGrpSpPr/>
          <p:nvPr/>
        </p:nvGrpSpPr>
        <p:grpSpPr>
          <a:xfrm>
            <a:off x="717326" y="2026126"/>
            <a:ext cx="2276109" cy="0"/>
            <a:chOff x="950269" y="3638632"/>
            <a:chExt cx="2563459" cy="0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445940" y="3638632"/>
              <a:ext cx="2067788" cy="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950269" y="3638632"/>
              <a:ext cx="495671" cy="0"/>
            </a:xfrm>
            <a:prstGeom prst="line">
              <a:avLst/>
            </a:prstGeom>
            <a:ln w="19050">
              <a:solidFill>
                <a:srgbClr val="49B3B1">
                  <a:alpha val="8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텍스트 개체 틀 6"/>
          <p:cNvSpPr>
            <a:spLocks noGrp="1"/>
          </p:cNvSpPr>
          <p:nvPr>
            <p:ph type="body" sz="quarter" idx="10" hasCustomPrompt="1"/>
          </p:nvPr>
        </p:nvSpPr>
        <p:spPr>
          <a:xfrm>
            <a:off x="4490020" y="749027"/>
            <a:ext cx="8730680" cy="55317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lang="ko-KR" altLang="en-US" sz="4400" spc="-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25" name="텍스트 개체 틀 6"/>
          <p:cNvSpPr>
            <a:spLocks noGrp="1"/>
          </p:cNvSpPr>
          <p:nvPr>
            <p:ph type="body" sz="quarter" idx="11" hasCustomPrompt="1"/>
          </p:nvPr>
        </p:nvSpPr>
        <p:spPr>
          <a:xfrm>
            <a:off x="4503737" y="1358786"/>
            <a:ext cx="8716963" cy="24481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lang="ko-KR" altLang="en-US" sz="1700" dirty="0" smtClean="0">
                <a:solidFill>
                  <a:schemeClr val="bg1">
                    <a:lumMod val="50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altLang="ko-KR" dirty="0"/>
              <a:t>DESCRIPTION</a:t>
            </a:r>
            <a:endParaRPr lang="ko-KR" altLang="en-US" dirty="0"/>
          </a:p>
        </p:txBody>
      </p:sp>
      <p:sp>
        <p:nvSpPr>
          <p:cNvPr id="27" name="텍스트 개체 틀 6"/>
          <p:cNvSpPr>
            <a:spLocks noGrp="1"/>
          </p:cNvSpPr>
          <p:nvPr>
            <p:ph type="body" sz="quarter" idx="12" hasCustomPrompt="1"/>
          </p:nvPr>
        </p:nvSpPr>
        <p:spPr>
          <a:xfrm>
            <a:off x="716335" y="1550913"/>
            <a:ext cx="2277100" cy="24965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lang="ko-KR" altLang="en-US" sz="1600" baseline="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altLang="ko-KR" dirty="0"/>
              <a:t>OUR COMPANY</a:t>
            </a:r>
            <a:endParaRPr lang="ko-KR" altLang="en-US" dirty="0"/>
          </a:p>
        </p:txBody>
      </p:sp>
      <p:sp>
        <p:nvSpPr>
          <p:cNvPr id="28" name="텍스트 개체 틀 6"/>
          <p:cNvSpPr>
            <a:spLocks noGrp="1"/>
          </p:cNvSpPr>
          <p:nvPr>
            <p:ph type="body" sz="quarter" idx="13" hasCustomPrompt="1"/>
          </p:nvPr>
        </p:nvSpPr>
        <p:spPr>
          <a:xfrm>
            <a:off x="716334" y="3326730"/>
            <a:ext cx="2277101" cy="24965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altLang="ko-KR" dirty="0"/>
              <a:t>COMPETITOR</a:t>
            </a:r>
            <a:endParaRPr lang="ko-KR" altLang="en-US" dirty="0"/>
          </a:p>
        </p:txBody>
      </p:sp>
      <p:sp>
        <p:nvSpPr>
          <p:cNvPr id="29" name="텍스트 개체 틀 6"/>
          <p:cNvSpPr>
            <a:spLocks noGrp="1"/>
          </p:cNvSpPr>
          <p:nvPr>
            <p:ph type="body" sz="quarter" idx="14" hasCustomPrompt="1"/>
          </p:nvPr>
        </p:nvSpPr>
        <p:spPr>
          <a:xfrm>
            <a:off x="716335" y="5113213"/>
            <a:ext cx="2277100" cy="249659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lang="ko-KR" altLang="en-US" sz="16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altLang="ko-KR" dirty="0"/>
              <a:t>COMPETITOR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2308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 userDrawn="1"/>
        </p:nvSpPr>
        <p:spPr>
          <a:xfrm>
            <a:off x="-1" y="-1"/>
            <a:ext cx="3710763" cy="7921625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88900" dist="254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텍스트 개체 틀 6"/>
          <p:cNvSpPr>
            <a:spLocks noGrp="1"/>
          </p:cNvSpPr>
          <p:nvPr>
            <p:ph type="body" sz="quarter" idx="10" hasCustomPrompt="1"/>
          </p:nvPr>
        </p:nvSpPr>
        <p:spPr>
          <a:xfrm>
            <a:off x="4490020" y="749027"/>
            <a:ext cx="8730680" cy="55317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lang="ko-KR" altLang="en-US" sz="4400" spc="-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25" name="텍스트 개체 틀 6"/>
          <p:cNvSpPr>
            <a:spLocks noGrp="1"/>
          </p:cNvSpPr>
          <p:nvPr>
            <p:ph type="body" sz="quarter" idx="11" hasCustomPrompt="1"/>
          </p:nvPr>
        </p:nvSpPr>
        <p:spPr>
          <a:xfrm>
            <a:off x="4503737" y="1358786"/>
            <a:ext cx="8716963" cy="24481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buFontTx/>
              <a:buNone/>
              <a:defRPr lang="ko-KR" altLang="en-US" sz="1700" dirty="0" smtClean="0">
                <a:solidFill>
                  <a:schemeClr val="bg1">
                    <a:lumMod val="50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altLang="ko-KR" dirty="0"/>
              <a:t>DESCRIPTION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4580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6"/>
          <p:cNvSpPr>
            <a:spLocks noGrp="1"/>
          </p:cNvSpPr>
          <p:nvPr>
            <p:ph type="body" sz="quarter" idx="10" hasCustomPrompt="1"/>
          </p:nvPr>
        </p:nvSpPr>
        <p:spPr>
          <a:xfrm>
            <a:off x="717326" y="749027"/>
            <a:ext cx="8730680" cy="55317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FontTx/>
              <a:buNone/>
              <a:defRPr lang="ko-KR" altLang="en-US" sz="4400" spc="-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4" name="텍스트 개체 틀 6"/>
          <p:cNvSpPr>
            <a:spLocks noGrp="1"/>
          </p:cNvSpPr>
          <p:nvPr>
            <p:ph type="body" sz="quarter" idx="11" hasCustomPrompt="1"/>
          </p:nvPr>
        </p:nvSpPr>
        <p:spPr>
          <a:xfrm>
            <a:off x="736376" y="1358786"/>
            <a:ext cx="8716963" cy="24481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FontTx/>
              <a:buNone/>
              <a:defRPr lang="ko-KR" altLang="en-US" sz="1700" dirty="0" smtClean="0">
                <a:solidFill>
                  <a:schemeClr val="bg1">
                    <a:lumMod val="50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altLang="ko-KR" dirty="0"/>
              <a:t>DESCRIPTION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1323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6"/>
          <p:cNvSpPr>
            <a:spLocks noGrp="1"/>
          </p:cNvSpPr>
          <p:nvPr>
            <p:ph type="body" sz="quarter" idx="10" hasCustomPrompt="1"/>
          </p:nvPr>
        </p:nvSpPr>
        <p:spPr>
          <a:xfrm>
            <a:off x="2625216" y="749027"/>
            <a:ext cx="8730680" cy="55317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buFontTx/>
              <a:buNone/>
              <a:defRPr lang="ko-KR" altLang="en-US" sz="4400" spc="-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4" name="텍스트 개체 틀 6"/>
          <p:cNvSpPr>
            <a:spLocks noGrp="1"/>
          </p:cNvSpPr>
          <p:nvPr>
            <p:ph type="body" sz="quarter" idx="11" hasCustomPrompt="1"/>
          </p:nvPr>
        </p:nvSpPr>
        <p:spPr>
          <a:xfrm>
            <a:off x="2632075" y="1358786"/>
            <a:ext cx="8716963" cy="24481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l">
              <a:buFontTx/>
              <a:buNone/>
              <a:defRPr lang="ko-KR" altLang="en-US" sz="1700" dirty="0" smtClean="0">
                <a:solidFill>
                  <a:schemeClr val="bg1">
                    <a:lumMod val="50000"/>
                  </a:schemeClr>
                </a:solidFill>
                <a:latin typeface="+mn-ea"/>
                <a:cs typeface="+mj-cs"/>
              </a:defRPr>
            </a:lvl1pPr>
          </a:lstStyle>
          <a:p>
            <a:pPr marL="0" lvl="0">
              <a:spcBef>
                <a:spcPct val="0"/>
              </a:spcBef>
            </a:pPr>
            <a:r>
              <a:rPr lang="en-US" altLang="ko-KR" dirty="0"/>
              <a:t>DESCRIPTION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4963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 userDrawn="1"/>
        </p:nvSpPr>
        <p:spPr>
          <a:xfrm>
            <a:off x="-1" y="-1"/>
            <a:ext cx="5165559" cy="7921625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88900" dist="254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9845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5544988"/>
            <a:ext cx="13981113" cy="23766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6555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3864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 userDrawn="1"/>
        </p:nvSpPr>
        <p:spPr>
          <a:xfrm>
            <a:off x="-1" y="-1"/>
            <a:ext cx="13981113" cy="792162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현 4"/>
          <p:cNvSpPr/>
          <p:nvPr userDrawn="1"/>
        </p:nvSpPr>
        <p:spPr>
          <a:xfrm>
            <a:off x="6432555" y="7409891"/>
            <a:ext cx="1116000" cy="1116000"/>
          </a:xfrm>
          <a:prstGeom prst="chord">
            <a:avLst>
              <a:gd name="adj1" fmla="val 11057166"/>
              <a:gd name="adj2" fmla="val 21341388"/>
            </a:avLst>
          </a:prstGeom>
          <a:solidFill>
            <a:srgbClr val="85CD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0" name="슬라이드 번호 개체 틀 1"/>
          <p:cNvSpPr txBox="1">
            <a:spLocks/>
          </p:cNvSpPr>
          <p:nvPr userDrawn="1"/>
        </p:nvSpPr>
        <p:spPr>
          <a:xfrm>
            <a:off x="6736484" y="7633220"/>
            <a:ext cx="508142" cy="182562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B80D61F-97A8-4139-ACBF-D3DAEA84C92B}" type="slidenum">
              <a:rPr lang="ko-KR" altLang="en-US" sz="1350" b="1" smtClean="0">
                <a:solidFill>
                  <a:schemeClr val="bg1"/>
                </a:solidFill>
                <a:latin typeface="+mn-lt"/>
                <a:ea typeface="+mj-ea"/>
              </a:rPr>
              <a:pPr algn="ctr"/>
              <a:t>‹#›</a:t>
            </a:fld>
            <a:endParaRPr lang="ko-KR" altLang="en-US" sz="1350" b="1" dirty="0">
              <a:solidFill>
                <a:schemeClr val="bg1"/>
              </a:solidFill>
              <a:latin typeface="+mn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9037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2" r:id="rId2"/>
    <p:sldLayoutId id="2147483690" r:id="rId3"/>
    <p:sldLayoutId id="2147483696" r:id="rId4"/>
    <p:sldLayoutId id="2147483697" r:id="rId5"/>
    <p:sldLayoutId id="2147483698" r:id="rId6"/>
    <p:sldLayoutId id="2147483693" r:id="rId7"/>
    <p:sldLayoutId id="2147483695" r:id="rId8"/>
    <p:sldLayoutId id="2147483694" r:id="rId9"/>
    <p:sldLayoutId id="2147483691" r:id="rId10"/>
    <p:sldLayoutId id="2147483699" r:id="rId11"/>
  </p:sldLayoutIdLst>
  <p:txStyles>
    <p:titleStyle>
      <a:lvl1pPr algn="ctr" defTabSz="1193292" rtl="0" eaLnBrk="1" latinLnBrk="1" hangingPunct="1">
        <a:spcBef>
          <a:spcPct val="0"/>
        </a:spcBef>
        <a:buNone/>
        <a:defRPr sz="5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7485" indent="-447485" algn="l" defTabSz="1193292" rtl="0" eaLnBrk="1" latinLnBrk="1" hangingPunct="1">
        <a:spcBef>
          <a:spcPct val="200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969550" indent="-372904" algn="l" defTabSz="1193292" rtl="0" eaLnBrk="1" latinLnBrk="1" hangingPunct="1">
        <a:spcBef>
          <a:spcPct val="20000"/>
        </a:spcBef>
        <a:buFont typeface="Arial" panose="020B0604020202020204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491615" indent="-298323" algn="l" defTabSz="1193292" rtl="0" eaLnBrk="1" latinLnBrk="1" hangingPunct="1">
        <a:spcBef>
          <a:spcPct val="20000"/>
        </a:spcBef>
        <a:buFont typeface="Arial" panose="020B0604020202020204" pitchFamily="34" charset="0"/>
        <a:buChar char="•"/>
        <a:defRPr sz="3100" kern="1200">
          <a:solidFill>
            <a:schemeClr val="tx1"/>
          </a:solidFill>
          <a:latin typeface="+mn-lt"/>
          <a:ea typeface="+mn-ea"/>
          <a:cs typeface="+mn-cs"/>
        </a:defRPr>
      </a:lvl3pPr>
      <a:lvl4pPr marL="2088261" indent="-298323" algn="l" defTabSz="1193292" rtl="0" eaLnBrk="1" latinLnBrk="1" hangingPunct="1">
        <a:spcBef>
          <a:spcPct val="20000"/>
        </a:spcBef>
        <a:buFont typeface="Arial" panose="020B0604020202020204" pitchFamily="34" charset="0"/>
        <a:buChar char="–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84907" indent="-298323" algn="l" defTabSz="1193292" rtl="0" eaLnBrk="1" latinLnBrk="1" hangingPunct="1">
        <a:spcBef>
          <a:spcPct val="20000"/>
        </a:spcBef>
        <a:buFont typeface="Arial" panose="020B0604020202020204" pitchFamily="34" charset="0"/>
        <a:buChar char="»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81553" indent="-298323" algn="l" defTabSz="1193292" rtl="0" eaLnBrk="1" latinLnBrk="1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878199" indent="-298323" algn="l" defTabSz="1193292" rtl="0" eaLnBrk="1" latinLnBrk="1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474845" indent="-298323" algn="l" defTabSz="1193292" rtl="0" eaLnBrk="1" latinLnBrk="1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071491" indent="-298323" algn="l" defTabSz="1193292" rtl="0" eaLnBrk="1" latinLnBrk="1" hangingPunct="1">
        <a:spcBef>
          <a:spcPct val="20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193292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96646" algn="l" defTabSz="1193292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93292" algn="l" defTabSz="1193292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89938" algn="l" defTabSz="1193292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86584" algn="l" defTabSz="1193292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983230" algn="l" defTabSz="1193292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579876" algn="l" defTabSz="1193292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176522" algn="l" defTabSz="1193292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773168" algn="l" defTabSz="1193292" rtl="0" eaLnBrk="1" latinLnBrk="1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microsoft.com/office/2007/relationships/hdphoto" Target="../media/hdphoto9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1.png"/><Relationship Id="rId4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2.png"/><Relationship Id="rId4" Type="http://schemas.microsoft.com/office/2007/relationships/hdphoto" Target="../media/hdphoto9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0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hdphoto" Target="../media/hdphoto6.wdp"/><Relationship Id="rId3" Type="http://schemas.openxmlformats.org/officeDocument/2006/relationships/image" Target="../media/image2.jpeg"/><Relationship Id="rId7" Type="http://schemas.microsoft.com/office/2007/relationships/hdphoto" Target="../media/hdphoto3.wdp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microsoft.com/office/2007/relationships/hdphoto" Target="../media/hdphoto8.wdp"/><Relationship Id="rId5" Type="http://schemas.openxmlformats.org/officeDocument/2006/relationships/image" Target="../media/image9.png"/><Relationship Id="rId4" Type="http://schemas.microsoft.com/office/2007/relationships/hdphoto" Target="../media/hdphoto7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microsoft.com/office/2007/relationships/hdphoto" Target="../media/hdphoto9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microsoft.com/office/2007/relationships/hdphoto" Target="../media/hdphoto9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2742084" y="3096716"/>
            <a:ext cx="8730680" cy="553170"/>
          </a:xfrm>
        </p:spPr>
        <p:txBody>
          <a:bodyPr/>
          <a:lstStyle/>
          <a:p>
            <a:r>
              <a:rPr lang="en-US" altLang="ko-KR" sz="13800" dirty="0" smtClean="0">
                <a:solidFill>
                  <a:srgbClr val="FFC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Semicolon;</a:t>
            </a:r>
            <a:endParaRPr lang="ko-KR" altLang="en-US" sz="13800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46340" y="5774367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최솔희 김해원 김지수 조민성 문기평 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AutoShape 2" descr="Clapperboard free icon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이등변 삼각형 5"/>
          <p:cNvSpPr/>
          <p:nvPr/>
        </p:nvSpPr>
        <p:spPr>
          <a:xfrm rot="5400000">
            <a:off x="9477438" y="3337780"/>
            <a:ext cx="396044" cy="288032"/>
          </a:xfrm>
          <a:prstGeom prst="triangle">
            <a:avLst/>
          </a:prstGeom>
          <a:solidFill>
            <a:srgbClr val="FFC000"/>
          </a:solidFill>
          <a:ln>
            <a:noFill/>
          </a:ln>
          <a:effectLst>
            <a:glow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C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8" b="100000" l="9880" r="898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3284" y="6118037"/>
            <a:ext cx="2385945" cy="17880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5" name="그룹 24"/>
          <p:cNvGrpSpPr/>
          <p:nvPr/>
        </p:nvGrpSpPr>
        <p:grpSpPr>
          <a:xfrm>
            <a:off x="8615947" y="2376636"/>
            <a:ext cx="1830993" cy="1814275"/>
            <a:chOff x="2986614" y="969425"/>
            <a:chExt cx="1830993" cy="1814275"/>
          </a:xfrm>
          <a:effectLst>
            <a:glow>
              <a:schemeClr val="accent5">
                <a:satMod val="175000"/>
                <a:alpha val="40000"/>
              </a:schemeClr>
            </a:glow>
          </a:effectLst>
        </p:grpSpPr>
        <p:sp>
          <p:nvSpPr>
            <p:cNvPr id="26" name="원호 25"/>
            <p:cNvSpPr/>
            <p:nvPr/>
          </p:nvSpPr>
          <p:spPr>
            <a:xfrm>
              <a:off x="2986614" y="969425"/>
              <a:ext cx="1800200" cy="1800200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7" name="원호 26"/>
            <p:cNvSpPr/>
            <p:nvPr/>
          </p:nvSpPr>
          <p:spPr>
            <a:xfrm rot="16200000">
              <a:off x="3017407" y="969425"/>
              <a:ext cx="1800200" cy="1800200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8" name="원호 27"/>
            <p:cNvSpPr/>
            <p:nvPr/>
          </p:nvSpPr>
          <p:spPr>
            <a:xfrm rot="11271206">
              <a:off x="3017407" y="983500"/>
              <a:ext cx="1800200" cy="1800200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768473" y="2520652"/>
            <a:ext cx="1525942" cy="1526243"/>
            <a:chOff x="3147649" y="1113441"/>
            <a:chExt cx="1525942" cy="1526243"/>
          </a:xfrm>
          <a:effectLst>
            <a:glow>
              <a:schemeClr val="accent5">
                <a:satMod val="175000"/>
                <a:alpha val="40000"/>
              </a:schemeClr>
            </a:glow>
          </a:effectLst>
        </p:grpSpPr>
        <p:sp>
          <p:nvSpPr>
            <p:cNvPr id="30" name="원호 29"/>
            <p:cNvSpPr/>
            <p:nvPr/>
          </p:nvSpPr>
          <p:spPr>
            <a:xfrm>
              <a:off x="3147649" y="1113441"/>
              <a:ext cx="1512168" cy="1512168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1" name="원호 30"/>
            <p:cNvSpPr/>
            <p:nvPr/>
          </p:nvSpPr>
          <p:spPr>
            <a:xfrm rot="16200000">
              <a:off x="3161423" y="1113441"/>
              <a:ext cx="1512168" cy="1512168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2" name="원호 31"/>
            <p:cNvSpPr/>
            <p:nvPr/>
          </p:nvSpPr>
          <p:spPr>
            <a:xfrm rot="11271206">
              <a:off x="3161423" y="1127516"/>
              <a:ext cx="1512168" cy="1512168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8921929" y="2687516"/>
            <a:ext cx="1223309" cy="1206592"/>
            <a:chOff x="3290456" y="1273266"/>
            <a:chExt cx="1223309" cy="1206592"/>
          </a:xfrm>
          <a:effectLst>
            <a:glow>
              <a:schemeClr val="accent5">
                <a:satMod val="175000"/>
                <a:alpha val="40000"/>
              </a:schemeClr>
            </a:glow>
          </a:effectLst>
        </p:grpSpPr>
        <p:sp>
          <p:nvSpPr>
            <p:cNvPr id="34" name="원호 33"/>
            <p:cNvSpPr/>
            <p:nvPr/>
          </p:nvSpPr>
          <p:spPr>
            <a:xfrm>
              <a:off x="3290456" y="1273266"/>
              <a:ext cx="1192517" cy="1192517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5" name="원호 34"/>
            <p:cNvSpPr/>
            <p:nvPr/>
          </p:nvSpPr>
          <p:spPr>
            <a:xfrm rot="16200000">
              <a:off x="3321248" y="1273266"/>
              <a:ext cx="1192517" cy="1192517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6" name="원호 35"/>
            <p:cNvSpPr/>
            <p:nvPr/>
          </p:nvSpPr>
          <p:spPr>
            <a:xfrm rot="11271206">
              <a:off x="3321248" y="1287341"/>
              <a:ext cx="1192517" cy="1192517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9135400" y="2894767"/>
            <a:ext cx="805862" cy="806163"/>
            <a:chOff x="3507689" y="1473480"/>
            <a:chExt cx="805862" cy="806163"/>
          </a:xfrm>
          <a:effectLst>
            <a:glow>
              <a:schemeClr val="accent5">
                <a:satMod val="175000"/>
                <a:alpha val="40000"/>
              </a:schemeClr>
            </a:glow>
          </a:effectLst>
        </p:grpSpPr>
        <p:sp>
          <p:nvSpPr>
            <p:cNvPr id="38" name="원호 37"/>
            <p:cNvSpPr/>
            <p:nvPr/>
          </p:nvSpPr>
          <p:spPr>
            <a:xfrm>
              <a:off x="3507689" y="1473480"/>
              <a:ext cx="792088" cy="792088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9" name="원호 38"/>
            <p:cNvSpPr/>
            <p:nvPr/>
          </p:nvSpPr>
          <p:spPr>
            <a:xfrm rot="16200000">
              <a:off x="3521463" y="1473480"/>
              <a:ext cx="792088" cy="792088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0" name="원호 39"/>
            <p:cNvSpPr/>
            <p:nvPr/>
          </p:nvSpPr>
          <p:spPr>
            <a:xfrm rot="11271206">
              <a:off x="3521463" y="1487555"/>
              <a:ext cx="792088" cy="792088"/>
            </a:xfrm>
            <a:prstGeom prst="arc">
              <a:avLst/>
            </a:prstGeom>
            <a:noFill/>
            <a:ln w="57150">
              <a:solidFill>
                <a:schemeClr val="bg1"/>
              </a:solidFill>
            </a:ln>
            <a:effectLst>
              <a:glow rad="63500">
                <a:schemeClr val="accent5">
                  <a:satMod val="175000"/>
                  <a:alpha val="1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5316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303 0.06838 C 0.03053 0.0375 0.02645 0.00842 0.01577 -0.01664 C 0.0143 -0.02707 0.01146 -0.03409 0.0076 -0.04231 C 0.00136 -0.05574 -0.00352 -0.06998 -0.01056 -0.08241 C -0.01249 -0.08582 -0.01499 -0.08863 -0.01692 -0.09204 C -0.01771 -0.09344 -0.01783 -0.09585 -0.01874 -0.09685 C -0.0201 -0.09825 -0.0218 -0.09785 -0.02328 -0.09845 C -0.02782 -0.10627 -0.02566 -0.10467 -0.03508 -0.10467 C -0.0705 -0.10567 -0.10592 -0.10567 -0.14134 -0.10627 C -0.15621 -0.10828 -0.17097 -0.10928 -0.18584 -0.11109 C -0.19469 -0.11891 -0.20377 -0.12171 -0.21308 -0.12713 C -0.21796 -0.12994 -0.22262 -0.13334 -0.22761 -0.13515 C -0.23 -0.13735 -0.23272 -0.13876 -0.23488 -0.14157 C -0.24294 -0.15219 -0.23931 -0.14959 -0.24487 -0.15279 C -0.24873 -0.15781 -0.25145 -0.16342 -0.25577 -0.16723 C -0.25633 -0.16944 -0.25679 -0.17164 -0.25758 -0.17365 C -0.25838 -0.17545 -0.25963 -0.17646 -0.26031 -0.17846 C -0.26621 -0.1949 -0.26122 -0.18728 -0.26757 -0.19932 C -0.26984 -0.20373 -0.27291 -0.20714 -0.27484 -0.21215 C -0.27745 -0.21917 -0.2804 -0.22598 -0.28301 -0.233 C -0.28358 -0.23461 -0.28483 -0.23782 -0.28483 -0.23761 C -0.28574 -0.24884 -0.28608 -0.25265 -0.29118 -0.25867 C -0.2938 -0.26549 -0.29516 -0.2717 -0.29663 -0.27952 C -0.2972 -0.28273 -0.29743 -0.28634 -0.29845 -0.28915 C -0.30027 -0.29396 -0.30288 -0.29817 -0.3039 -0.30359 C -0.30537 -0.31141 -0.30549 -0.31662 -0.31026 -0.31943 C -0.31196 -0.32865 -0.31605 -0.33507 -0.31843 -0.34349 C -0.319 -0.3457 -0.31934 -0.3481 -0.32025 -0.34991 C -0.32093 -0.35131 -0.32218 -0.35171 -0.32297 -0.35312 C -0.32672 -0.35973 -0.32751 -0.36755 -0.33296 -0.37076 C -0.33614 -0.37638 -0.33444 -0.37557 -0.3375 -0.37557 " pathEditMode="relative" rAng="0" ptsTypes="ffffffffffffffffffffffffffffffA">
                                      <p:cBhvr>
                                        <p:cTn id="6" dur="2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527" y="-222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2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9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>
            <a:off x="293812" y="210007"/>
            <a:ext cx="2448272" cy="307777"/>
            <a:chOff x="293812" y="210007"/>
            <a:chExt cx="2267705" cy="307777"/>
          </a:xfrm>
        </p:grpSpPr>
        <p:sp>
          <p:nvSpPr>
            <p:cNvPr id="32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+mj-ea"/>
                  <a:ea typeface="+mj-ea"/>
                </a:rPr>
                <a:t>7</a:t>
              </a:r>
              <a:endParaRPr kumimoji="1" lang="ja-JP" altLang="en-US" dirty="0">
                <a:latin typeface="+mj-ea"/>
                <a:ea typeface="+mj-ea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프로젝트 내용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세부기능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  <a:endParaRPr lang="en-US" altLang="ko-KR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500634"/>
              </p:ext>
            </p:extLst>
          </p:nvPr>
        </p:nvGraphicFramePr>
        <p:xfrm>
          <a:off x="9314961" y="6409084"/>
          <a:ext cx="4588363" cy="1767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88363">
                  <a:extLst>
                    <a:ext uri="{9D8B030D-6E8A-4147-A177-3AD203B41FA5}">
                      <a16:colId xmlns:a16="http://schemas.microsoft.com/office/drawing/2014/main" xmlns="" val="4874933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일반회원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(Member)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127771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영화관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,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상영관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,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상영시간 선택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758470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좌석선택 및 결제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884387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834318112"/>
                  </a:ext>
                </a:extLst>
              </a:tr>
            </a:tbl>
          </a:graphicData>
        </a:graphic>
      </p:graphicFrame>
      <p:grpSp>
        <p:nvGrpSpPr>
          <p:cNvPr id="5" name="그룹 4"/>
          <p:cNvGrpSpPr/>
          <p:nvPr/>
        </p:nvGrpSpPr>
        <p:grpSpPr>
          <a:xfrm>
            <a:off x="-190381" y="1025549"/>
            <a:ext cx="6497908" cy="3367056"/>
            <a:chOff x="725860" y="1520663"/>
            <a:chExt cx="7716695" cy="4521680"/>
          </a:xfrm>
        </p:grpSpPr>
        <p:pic>
          <p:nvPicPr>
            <p:cNvPr id="4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19" b="92381" l="10000" r="90000">
                          <a14:foregroundMark x1="20139" y1="70238" x2="20139" y2="70238"/>
                          <a14:foregroundMark x1="41042" y1="70833" x2="41042" y2="70833"/>
                          <a14:foregroundMark x1="52500" y1="71190" x2="52500" y2="71190"/>
                          <a14:foregroundMark x1="63958" y1="71310" x2="63958" y2="71310"/>
                          <a14:foregroundMark x1="65903" y1="71310" x2="65903" y2="71310"/>
                          <a14:foregroundMark x1="70278" y1="71190" x2="70278" y2="71190"/>
                          <a14:foregroundMark x1="74375" y1="71190" x2="27222" y2="70833"/>
                          <a14:foregroundMark x1="70903" y1="71310" x2="76528" y2="71310"/>
                          <a14:foregroundMark x1="72847" y1="71190" x2="77986" y2="719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5860" y="1520663"/>
              <a:ext cx="7716695" cy="4521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102" name="Picture 6" descr="C:\Users\pc-06\Desktop\뜸부기\캡처3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13062" y="1805729"/>
              <a:ext cx="4522549" cy="2347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그룹 5"/>
          <p:cNvGrpSpPr/>
          <p:nvPr/>
        </p:nvGrpSpPr>
        <p:grpSpPr>
          <a:xfrm>
            <a:off x="-239179" y="4162717"/>
            <a:ext cx="6595505" cy="3527337"/>
            <a:chOff x="3102124" y="1455552"/>
            <a:chExt cx="7716695" cy="4521680"/>
          </a:xfrm>
        </p:grpSpPr>
        <p:pic>
          <p:nvPicPr>
            <p:cNvPr id="4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19" b="92381" l="10000" r="90000">
                          <a14:foregroundMark x1="20139" y1="70238" x2="20139" y2="70238"/>
                          <a14:foregroundMark x1="41042" y1="70833" x2="41042" y2="70833"/>
                          <a14:foregroundMark x1="52500" y1="71190" x2="52500" y2="71190"/>
                          <a14:foregroundMark x1="63958" y1="71310" x2="63958" y2="71310"/>
                          <a14:foregroundMark x1="65903" y1="71310" x2="65903" y2="71310"/>
                          <a14:foregroundMark x1="70278" y1="71190" x2="70278" y2="71190"/>
                          <a14:foregroundMark x1="74375" y1="71190" x2="27222" y2="70833"/>
                          <a14:foregroundMark x1="70903" y1="71310" x2="76528" y2="71310"/>
                          <a14:foregroundMark x1="72847" y1="71190" x2="77986" y2="719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124" y="1455552"/>
              <a:ext cx="7716695" cy="4521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103" name="Picture 7" descr="C:\Users\pc-06\Desktop\뜸부기\캡처4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00865" y="1728564"/>
              <a:ext cx="4505193" cy="23572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9" name="자유형: 도형 92"/>
          <p:cNvSpPr/>
          <p:nvPr/>
        </p:nvSpPr>
        <p:spPr>
          <a:xfrm>
            <a:off x="5432690" y="1567994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cxnSp>
        <p:nvCxnSpPr>
          <p:cNvPr id="52" name="직선 화살표 연결선 51"/>
          <p:cNvCxnSpPr>
            <a:cxnSpLocks/>
          </p:cNvCxnSpPr>
          <p:nvPr/>
        </p:nvCxnSpPr>
        <p:spPr>
          <a:xfrm>
            <a:off x="7439537" y="1844411"/>
            <a:ext cx="852898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자유형: 도형 57"/>
          <p:cNvSpPr/>
          <p:nvPr/>
        </p:nvSpPr>
        <p:spPr>
          <a:xfrm>
            <a:off x="8375641" y="1546408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563551" y="1691491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영화관 선택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491139" y="1654485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상영관 선택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78" name="직선 화살표 연결선 77"/>
          <p:cNvCxnSpPr>
            <a:cxnSpLocks/>
          </p:cNvCxnSpPr>
          <p:nvPr/>
        </p:nvCxnSpPr>
        <p:spPr>
          <a:xfrm>
            <a:off x="10461789" y="1824280"/>
            <a:ext cx="938188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자유형: 도형 57"/>
          <p:cNvSpPr/>
          <p:nvPr/>
        </p:nvSpPr>
        <p:spPr>
          <a:xfrm>
            <a:off x="11543993" y="1527354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1659491" y="1635431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상영시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간</a:t>
            </a:r>
          </a:p>
        </p:txBody>
      </p:sp>
      <p:cxnSp>
        <p:nvCxnSpPr>
          <p:cNvPr id="81" name="직선 화살표 연결선 80"/>
          <p:cNvCxnSpPr>
            <a:cxnSpLocks/>
          </p:cNvCxnSpPr>
          <p:nvPr/>
        </p:nvCxnSpPr>
        <p:spPr>
          <a:xfrm>
            <a:off x="12502946" y="2311370"/>
            <a:ext cx="0" cy="64178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자유형: 도형 40"/>
          <p:cNvSpPr/>
          <p:nvPr/>
        </p:nvSpPr>
        <p:spPr>
          <a:xfrm>
            <a:off x="11627940" y="3024708"/>
            <a:ext cx="1771328" cy="940438"/>
          </a:xfrm>
          <a:custGeom>
            <a:avLst/>
            <a:gdLst>
              <a:gd name="connsiteX0" fmla="*/ 1260140 w 2520280"/>
              <a:gd name="connsiteY0" fmla="*/ 121233 h 1375820"/>
              <a:gd name="connsiteX1" fmla="*/ 144016 w 2520280"/>
              <a:gd name="connsiteY1" fmla="*/ 672606 h 1375820"/>
              <a:gd name="connsiteX2" fmla="*/ 1260140 w 2520280"/>
              <a:gd name="connsiteY2" fmla="*/ 1223979 h 1375820"/>
              <a:gd name="connsiteX3" fmla="*/ 2376264 w 2520280"/>
              <a:gd name="connsiteY3" fmla="*/ 672606 h 1375820"/>
              <a:gd name="connsiteX4" fmla="*/ 1260140 w 2520280"/>
              <a:gd name="connsiteY4" fmla="*/ 121233 h 1375820"/>
              <a:gd name="connsiteX5" fmla="*/ 1260140 w 2520280"/>
              <a:gd name="connsiteY5" fmla="*/ 0 h 1375820"/>
              <a:gd name="connsiteX6" fmla="*/ 2520280 w 2520280"/>
              <a:gd name="connsiteY6" fmla="*/ 687910 h 1375820"/>
              <a:gd name="connsiteX7" fmla="*/ 1260140 w 2520280"/>
              <a:gd name="connsiteY7" fmla="*/ 1375820 h 1375820"/>
              <a:gd name="connsiteX8" fmla="*/ 0 w 2520280"/>
              <a:gd name="connsiteY8" fmla="*/ 687910 h 1375820"/>
              <a:gd name="connsiteX9" fmla="*/ 1260140 w 2520280"/>
              <a:gd name="connsiteY9" fmla="*/ 0 h 1375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280" h="1375820">
                <a:moveTo>
                  <a:pt x="1260140" y="121233"/>
                </a:moveTo>
                <a:cubicBezTo>
                  <a:pt x="643722" y="121233"/>
                  <a:pt x="144016" y="368091"/>
                  <a:pt x="144016" y="672606"/>
                </a:cubicBezTo>
                <a:cubicBezTo>
                  <a:pt x="144016" y="977121"/>
                  <a:pt x="643722" y="1223979"/>
                  <a:pt x="1260140" y="1223979"/>
                </a:cubicBezTo>
                <a:cubicBezTo>
                  <a:pt x="1876558" y="1223979"/>
                  <a:pt x="2376264" y="977121"/>
                  <a:pt x="2376264" y="672606"/>
                </a:cubicBezTo>
                <a:cubicBezTo>
                  <a:pt x="2376264" y="368091"/>
                  <a:pt x="1876558" y="121233"/>
                  <a:pt x="1260140" y="121233"/>
                </a:cubicBezTo>
                <a:close/>
                <a:moveTo>
                  <a:pt x="1260140" y="0"/>
                </a:moveTo>
                <a:cubicBezTo>
                  <a:pt x="1956096" y="0"/>
                  <a:pt x="2520280" y="307988"/>
                  <a:pt x="2520280" y="687910"/>
                </a:cubicBezTo>
                <a:cubicBezTo>
                  <a:pt x="2520280" y="1067832"/>
                  <a:pt x="1956096" y="1375820"/>
                  <a:pt x="1260140" y="1375820"/>
                </a:cubicBezTo>
                <a:cubicBezTo>
                  <a:pt x="564184" y="1375820"/>
                  <a:pt x="0" y="1067832"/>
                  <a:pt x="0" y="687910"/>
                </a:cubicBezTo>
                <a:cubicBezTo>
                  <a:pt x="0" y="307988"/>
                  <a:pt x="564184" y="0"/>
                  <a:pt x="126014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C000"/>
              </a:solidFill>
              <a:latin typeface="+mj-ea"/>
              <a:ea typeface="+mj-ea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1873093" y="3310261"/>
            <a:ext cx="1244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좌석선택 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6" name="자유형: 도형 92"/>
          <p:cNvSpPr/>
          <p:nvPr/>
        </p:nvSpPr>
        <p:spPr>
          <a:xfrm>
            <a:off x="6680337" y="4352598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89" name="자유형: 도형 33"/>
          <p:cNvSpPr/>
          <p:nvPr/>
        </p:nvSpPr>
        <p:spPr>
          <a:xfrm>
            <a:off x="6702524" y="5328964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cxnSp>
        <p:nvCxnSpPr>
          <p:cNvPr id="91" name="직선 화살표 연결선 90"/>
          <p:cNvCxnSpPr>
            <a:cxnSpLocks/>
          </p:cNvCxnSpPr>
          <p:nvPr/>
        </p:nvCxnSpPr>
        <p:spPr>
          <a:xfrm flipV="1">
            <a:off x="5442184" y="4660761"/>
            <a:ext cx="1044316" cy="577881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화살표 연결선 91"/>
          <p:cNvCxnSpPr>
            <a:cxnSpLocks/>
          </p:cNvCxnSpPr>
          <p:nvPr/>
        </p:nvCxnSpPr>
        <p:spPr>
          <a:xfrm>
            <a:off x="5442184" y="5236825"/>
            <a:ext cx="1044316" cy="45217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6811198" y="4476095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인원수 선택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833385" y="5445930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좌석 클릭 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98" name="직선 화살표 연결선 97"/>
          <p:cNvCxnSpPr>
            <a:cxnSpLocks/>
          </p:cNvCxnSpPr>
          <p:nvPr/>
        </p:nvCxnSpPr>
        <p:spPr>
          <a:xfrm>
            <a:off x="5514622" y="3494927"/>
            <a:ext cx="0" cy="1276187"/>
          </a:xfrm>
          <a:prstGeom prst="straightConnector1">
            <a:avLst/>
          </a:prstGeom>
          <a:ln w="25400">
            <a:solidFill>
              <a:schemeClr val="bg1">
                <a:alpha val="57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>
            <a:off x="5508476" y="3494927"/>
            <a:ext cx="6035517" cy="0"/>
          </a:xfrm>
          <a:prstGeom prst="line">
            <a:avLst/>
          </a:prstGeom>
          <a:ln w="25400">
            <a:solidFill>
              <a:schemeClr val="bg1">
                <a:alpha val="57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자유형: 도형 40"/>
          <p:cNvSpPr/>
          <p:nvPr/>
        </p:nvSpPr>
        <p:spPr>
          <a:xfrm>
            <a:off x="9852100" y="4392605"/>
            <a:ext cx="3211488" cy="1585402"/>
          </a:xfrm>
          <a:custGeom>
            <a:avLst/>
            <a:gdLst>
              <a:gd name="connsiteX0" fmla="*/ 1260140 w 2520280"/>
              <a:gd name="connsiteY0" fmla="*/ 121233 h 1375820"/>
              <a:gd name="connsiteX1" fmla="*/ 144016 w 2520280"/>
              <a:gd name="connsiteY1" fmla="*/ 672606 h 1375820"/>
              <a:gd name="connsiteX2" fmla="*/ 1260140 w 2520280"/>
              <a:gd name="connsiteY2" fmla="*/ 1223979 h 1375820"/>
              <a:gd name="connsiteX3" fmla="*/ 2376264 w 2520280"/>
              <a:gd name="connsiteY3" fmla="*/ 672606 h 1375820"/>
              <a:gd name="connsiteX4" fmla="*/ 1260140 w 2520280"/>
              <a:gd name="connsiteY4" fmla="*/ 121233 h 1375820"/>
              <a:gd name="connsiteX5" fmla="*/ 1260140 w 2520280"/>
              <a:gd name="connsiteY5" fmla="*/ 0 h 1375820"/>
              <a:gd name="connsiteX6" fmla="*/ 2520280 w 2520280"/>
              <a:gd name="connsiteY6" fmla="*/ 687910 h 1375820"/>
              <a:gd name="connsiteX7" fmla="*/ 1260140 w 2520280"/>
              <a:gd name="connsiteY7" fmla="*/ 1375820 h 1375820"/>
              <a:gd name="connsiteX8" fmla="*/ 0 w 2520280"/>
              <a:gd name="connsiteY8" fmla="*/ 687910 h 1375820"/>
              <a:gd name="connsiteX9" fmla="*/ 1260140 w 2520280"/>
              <a:gd name="connsiteY9" fmla="*/ 0 h 1375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280" h="1375820">
                <a:moveTo>
                  <a:pt x="1260140" y="121233"/>
                </a:moveTo>
                <a:cubicBezTo>
                  <a:pt x="643722" y="121233"/>
                  <a:pt x="144016" y="368091"/>
                  <a:pt x="144016" y="672606"/>
                </a:cubicBezTo>
                <a:cubicBezTo>
                  <a:pt x="144016" y="977121"/>
                  <a:pt x="643722" y="1223979"/>
                  <a:pt x="1260140" y="1223979"/>
                </a:cubicBezTo>
                <a:cubicBezTo>
                  <a:pt x="1876558" y="1223979"/>
                  <a:pt x="2376264" y="977121"/>
                  <a:pt x="2376264" y="672606"/>
                </a:cubicBezTo>
                <a:cubicBezTo>
                  <a:pt x="2376264" y="368091"/>
                  <a:pt x="1876558" y="121233"/>
                  <a:pt x="1260140" y="121233"/>
                </a:cubicBezTo>
                <a:close/>
                <a:moveTo>
                  <a:pt x="1260140" y="0"/>
                </a:moveTo>
                <a:cubicBezTo>
                  <a:pt x="1956096" y="0"/>
                  <a:pt x="2520280" y="307988"/>
                  <a:pt x="2520280" y="687910"/>
                </a:cubicBezTo>
                <a:cubicBezTo>
                  <a:pt x="2520280" y="1067832"/>
                  <a:pt x="1956096" y="1375820"/>
                  <a:pt x="1260140" y="1375820"/>
                </a:cubicBezTo>
                <a:cubicBezTo>
                  <a:pt x="564184" y="1375820"/>
                  <a:pt x="0" y="1067832"/>
                  <a:pt x="0" y="687910"/>
                </a:cubicBezTo>
                <a:cubicBezTo>
                  <a:pt x="0" y="307988"/>
                  <a:pt x="564184" y="0"/>
                  <a:pt x="126014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C000"/>
              </a:solidFill>
              <a:latin typeface="+mj-ea"/>
              <a:ea typeface="+mj-ea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10086900" y="4909630"/>
            <a:ext cx="2750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연령</a:t>
            </a:r>
            <a:r>
              <a:rPr lang="en-US" altLang="ko-KR" dirty="0" smtClean="0">
                <a:solidFill>
                  <a:schemeClr val="bg1"/>
                </a:solidFill>
                <a:latin typeface="+mj-ea"/>
                <a:ea typeface="+mj-ea"/>
              </a:rPr>
              <a:t>,</a:t>
            </a:r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시간</a:t>
            </a:r>
            <a:r>
              <a:rPr lang="en-US" altLang="ko-KR" dirty="0" smtClean="0">
                <a:solidFill>
                  <a:schemeClr val="bg1"/>
                </a:solidFill>
                <a:latin typeface="+mj-ea"/>
                <a:ea typeface="+mj-ea"/>
              </a:rPr>
              <a:t>,</a:t>
            </a:r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좌석위치에 따른  </a:t>
            </a:r>
            <a:r>
              <a:rPr lang="ko-KR" altLang="en-US" dirty="0" smtClean="0">
                <a:solidFill>
                  <a:schemeClr val="accent6"/>
                </a:solidFill>
                <a:latin typeface="+mj-ea"/>
                <a:ea typeface="+mj-ea"/>
              </a:rPr>
              <a:t>차등적</a:t>
            </a:r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 금액결제  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08" name="직선 화살표 연결선 107"/>
          <p:cNvCxnSpPr>
            <a:cxnSpLocks/>
          </p:cNvCxnSpPr>
          <p:nvPr/>
        </p:nvCxnSpPr>
        <p:spPr>
          <a:xfrm>
            <a:off x="8718748" y="4628338"/>
            <a:ext cx="792088" cy="353904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화살표 연결선 110"/>
          <p:cNvCxnSpPr>
            <a:cxnSpLocks/>
          </p:cNvCxnSpPr>
          <p:nvPr/>
        </p:nvCxnSpPr>
        <p:spPr>
          <a:xfrm flipV="1">
            <a:off x="8718748" y="5236825"/>
            <a:ext cx="792088" cy="45218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479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그룹 30"/>
          <p:cNvGrpSpPr/>
          <p:nvPr/>
        </p:nvGrpSpPr>
        <p:grpSpPr>
          <a:xfrm>
            <a:off x="293812" y="210007"/>
            <a:ext cx="2448272" cy="307777"/>
            <a:chOff x="293812" y="210007"/>
            <a:chExt cx="2267705" cy="307777"/>
          </a:xfrm>
        </p:grpSpPr>
        <p:sp>
          <p:nvSpPr>
            <p:cNvPr id="32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+mj-ea"/>
                  <a:ea typeface="+mj-ea"/>
                </a:rPr>
                <a:t>8</a:t>
              </a:r>
              <a:endParaRPr kumimoji="1" lang="ja-JP" altLang="en-US" dirty="0">
                <a:latin typeface="+mj-ea"/>
                <a:ea typeface="+mj-ea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프로젝트 내용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세부기능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  <a:endParaRPr lang="en-US" altLang="ko-KR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134206"/>
              </p:ext>
            </p:extLst>
          </p:nvPr>
        </p:nvGraphicFramePr>
        <p:xfrm>
          <a:off x="9314961" y="6409084"/>
          <a:ext cx="4588363" cy="1767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88363">
                  <a:extLst>
                    <a:ext uri="{9D8B030D-6E8A-4147-A177-3AD203B41FA5}">
                      <a16:colId xmlns:a16="http://schemas.microsoft.com/office/drawing/2014/main" xmlns="" val="4874933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일반회원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(Member)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127771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영화관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,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상영관</a:t>
                      </a: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,</a:t>
                      </a: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상영시간 선택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758470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좌석선택 및 결제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884387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834318112"/>
                  </a:ext>
                </a:extLst>
              </a:tr>
            </a:tbl>
          </a:graphicData>
        </a:graphic>
      </p:graphicFrame>
      <p:grpSp>
        <p:nvGrpSpPr>
          <p:cNvPr id="6" name="그룹 5"/>
          <p:cNvGrpSpPr/>
          <p:nvPr/>
        </p:nvGrpSpPr>
        <p:grpSpPr>
          <a:xfrm>
            <a:off x="-653179" y="2281230"/>
            <a:ext cx="7493697" cy="4631910"/>
            <a:chOff x="293812" y="2281230"/>
            <a:chExt cx="6546706" cy="4046568"/>
          </a:xfrm>
        </p:grpSpPr>
        <p:pic>
          <p:nvPicPr>
            <p:cNvPr id="4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19" b="92381" l="10000" r="90000">
                          <a14:foregroundMark x1="20139" y1="70238" x2="20139" y2="70238"/>
                          <a14:foregroundMark x1="41042" y1="70833" x2="41042" y2="70833"/>
                          <a14:foregroundMark x1="52500" y1="71190" x2="52500" y2="71190"/>
                          <a14:foregroundMark x1="63958" y1="71310" x2="63958" y2="71310"/>
                          <a14:foregroundMark x1="65903" y1="71310" x2="65903" y2="71310"/>
                          <a14:foregroundMark x1="70278" y1="71190" x2="70278" y2="71190"/>
                          <a14:foregroundMark x1="74375" y1="71190" x2="27222" y2="70833"/>
                          <a14:foregroundMark x1="70903" y1="71310" x2="76528" y2="71310"/>
                          <a14:foregroundMark x1="72847" y1="71190" x2="77986" y2="719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3812" y="2281230"/>
              <a:ext cx="6546706" cy="404656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5" name="Picture 4" descr="C:\Users\pc-06\Desktop\뜸부기\캡처5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3179" y="2521400"/>
              <a:ext cx="3836438" cy="20978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그룹 6"/>
          <p:cNvGrpSpPr/>
          <p:nvPr/>
        </p:nvGrpSpPr>
        <p:grpSpPr>
          <a:xfrm>
            <a:off x="5622405" y="2825655"/>
            <a:ext cx="8235290" cy="2112958"/>
            <a:chOff x="5103932" y="4162717"/>
            <a:chExt cx="7542713" cy="1935261"/>
          </a:xfrm>
        </p:grpSpPr>
        <p:sp>
          <p:nvSpPr>
            <p:cNvPr id="86" name="자유형: 도형 92"/>
            <p:cNvSpPr/>
            <p:nvPr/>
          </p:nvSpPr>
          <p:spPr>
            <a:xfrm>
              <a:off x="10930883" y="4178137"/>
              <a:ext cx="1715762" cy="616326"/>
            </a:xfrm>
            <a:custGeom>
              <a:avLst/>
              <a:gdLst>
                <a:gd name="connsiteX0" fmla="*/ 108012 w 1656184"/>
                <a:gd name="connsiteY0" fmla="*/ 108011 h 532221"/>
                <a:gd name="connsiteX1" fmla="*/ 108012 w 1656184"/>
                <a:gd name="connsiteY1" fmla="*/ 424208 h 532221"/>
                <a:gd name="connsiteX2" fmla="*/ 1548172 w 1656184"/>
                <a:gd name="connsiteY2" fmla="*/ 424208 h 532221"/>
                <a:gd name="connsiteX3" fmla="*/ 1548172 w 1656184"/>
                <a:gd name="connsiteY3" fmla="*/ 108011 h 532221"/>
                <a:gd name="connsiteX4" fmla="*/ 0 w 1656184"/>
                <a:gd name="connsiteY4" fmla="*/ 0 h 532221"/>
                <a:gd name="connsiteX5" fmla="*/ 1656184 w 1656184"/>
                <a:gd name="connsiteY5" fmla="*/ 0 h 532221"/>
                <a:gd name="connsiteX6" fmla="*/ 1656184 w 1656184"/>
                <a:gd name="connsiteY6" fmla="*/ 532221 h 532221"/>
                <a:gd name="connsiteX7" fmla="*/ 0 w 1656184"/>
                <a:gd name="connsiteY7" fmla="*/ 532221 h 5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184" h="532221">
                  <a:moveTo>
                    <a:pt x="108012" y="108011"/>
                  </a:moveTo>
                  <a:lnTo>
                    <a:pt x="108012" y="424208"/>
                  </a:lnTo>
                  <a:lnTo>
                    <a:pt x="1548172" y="424208"/>
                  </a:lnTo>
                  <a:lnTo>
                    <a:pt x="1548172" y="108011"/>
                  </a:lnTo>
                  <a:close/>
                  <a:moveTo>
                    <a:pt x="0" y="0"/>
                  </a:moveTo>
                  <a:lnTo>
                    <a:pt x="1656184" y="0"/>
                  </a:lnTo>
                  <a:lnTo>
                    <a:pt x="1656184" y="532221"/>
                  </a:lnTo>
                  <a:lnTo>
                    <a:pt x="0" y="53222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6697577" y="4649673"/>
              <a:ext cx="1044316" cy="1028243"/>
              <a:chOff x="5442184" y="4660761"/>
              <a:chExt cx="1044316" cy="1028243"/>
            </a:xfrm>
          </p:grpSpPr>
          <p:cxnSp>
            <p:nvCxnSpPr>
              <p:cNvPr id="91" name="직선 화살표 연결선 90"/>
              <p:cNvCxnSpPr>
                <a:cxnSpLocks/>
              </p:cNvCxnSpPr>
              <p:nvPr/>
            </p:nvCxnSpPr>
            <p:spPr>
              <a:xfrm flipV="1">
                <a:off x="5442184" y="4660761"/>
                <a:ext cx="1044316" cy="577881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직선 화살표 연결선 91"/>
              <p:cNvCxnSpPr>
                <a:cxnSpLocks/>
              </p:cNvCxnSpPr>
              <p:nvPr/>
            </p:nvCxnSpPr>
            <p:spPr>
              <a:xfrm>
                <a:off x="5442184" y="5236825"/>
                <a:ext cx="1044316" cy="452179"/>
              </a:xfrm>
              <a:prstGeom prst="straightConnector1">
                <a:avLst/>
              </a:prstGeom>
              <a:ln w="19050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4" name="TextBox 93"/>
            <p:cNvSpPr txBox="1"/>
            <p:nvPr/>
          </p:nvSpPr>
          <p:spPr>
            <a:xfrm>
              <a:off x="8098927" y="4317457"/>
              <a:ext cx="1392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+mj-ea"/>
                  <a:ea typeface="+mj-ea"/>
                </a:rPr>
                <a:t>보기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11155649" y="4304514"/>
              <a:ext cx="1355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+mj-ea"/>
                  <a:ea typeface="+mj-ea"/>
                </a:rPr>
                <a:t>티켓창출력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38" name="직선 화살표 연결선 37"/>
            <p:cNvCxnSpPr>
              <a:cxnSpLocks/>
            </p:cNvCxnSpPr>
            <p:nvPr/>
          </p:nvCxnSpPr>
          <p:spPr>
            <a:xfrm>
              <a:off x="9845728" y="4502123"/>
              <a:ext cx="852898" cy="0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/>
            <p:cNvCxnSpPr>
              <a:cxnSpLocks/>
            </p:cNvCxnSpPr>
            <p:nvPr/>
          </p:nvCxnSpPr>
          <p:spPr>
            <a:xfrm>
              <a:off x="9867098" y="5789815"/>
              <a:ext cx="852898" cy="0"/>
            </a:xfrm>
            <a:prstGeom prst="straightConnector1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자유형: 도형 92"/>
            <p:cNvSpPr/>
            <p:nvPr/>
          </p:nvSpPr>
          <p:spPr>
            <a:xfrm>
              <a:off x="5103932" y="4913235"/>
              <a:ext cx="1453315" cy="616326"/>
            </a:xfrm>
            <a:custGeom>
              <a:avLst/>
              <a:gdLst>
                <a:gd name="connsiteX0" fmla="*/ 108012 w 1656184"/>
                <a:gd name="connsiteY0" fmla="*/ 108011 h 532221"/>
                <a:gd name="connsiteX1" fmla="*/ 108012 w 1656184"/>
                <a:gd name="connsiteY1" fmla="*/ 424208 h 532221"/>
                <a:gd name="connsiteX2" fmla="*/ 1548172 w 1656184"/>
                <a:gd name="connsiteY2" fmla="*/ 424208 h 532221"/>
                <a:gd name="connsiteX3" fmla="*/ 1548172 w 1656184"/>
                <a:gd name="connsiteY3" fmla="*/ 108011 h 532221"/>
                <a:gd name="connsiteX4" fmla="*/ 0 w 1656184"/>
                <a:gd name="connsiteY4" fmla="*/ 0 h 532221"/>
                <a:gd name="connsiteX5" fmla="*/ 1656184 w 1656184"/>
                <a:gd name="connsiteY5" fmla="*/ 0 h 532221"/>
                <a:gd name="connsiteX6" fmla="*/ 1656184 w 1656184"/>
                <a:gd name="connsiteY6" fmla="*/ 532221 h 532221"/>
                <a:gd name="connsiteX7" fmla="*/ 0 w 1656184"/>
                <a:gd name="connsiteY7" fmla="*/ 532221 h 5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184" h="532221">
                  <a:moveTo>
                    <a:pt x="108012" y="108011"/>
                  </a:moveTo>
                  <a:lnTo>
                    <a:pt x="108012" y="424208"/>
                  </a:lnTo>
                  <a:lnTo>
                    <a:pt x="1548172" y="424208"/>
                  </a:lnTo>
                  <a:lnTo>
                    <a:pt x="1548172" y="108011"/>
                  </a:lnTo>
                  <a:close/>
                  <a:moveTo>
                    <a:pt x="0" y="0"/>
                  </a:moveTo>
                  <a:lnTo>
                    <a:pt x="1656184" y="0"/>
                  </a:lnTo>
                  <a:lnTo>
                    <a:pt x="1656184" y="532221"/>
                  </a:lnTo>
                  <a:lnTo>
                    <a:pt x="0" y="53222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216935" y="5036732"/>
              <a:ext cx="12549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+mj-ea"/>
                  <a:ea typeface="+mj-ea"/>
                </a:rPr>
                <a:t>예매티켓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4" name="자유형: 도형 92"/>
            <p:cNvSpPr/>
            <p:nvPr/>
          </p:nvSpPr>
          <p:spPr>
            <a:xfrm>
              <a:off x="7988901" y="5481652"/>
              <a:ext cx="1612550" cy="616326"/>
            </a:xfrm>
            <a:custGeom>
              <a:avLst/>
              <a:gdLst>
                <a:gd name="connsiteX0" fmla="*/ 108012 w 1656184"/>
                <a:gd name="connsiteY0" fmla="*/ 108011 h 532221"/>
                <a:gd name="connsiteX1" fmla="*/ 108012 w 1656184"/>
                <a:gd name="connsiteY1" fmla="*/ 424208 h 532221"/>
                <a:gd name="connsiteX2" fmla="*/ 1548172 w 1656184"/>
                <a:gd name="connsiteY2" fmla="*/ 424208 h 532221"/>
                <a:gd name="connsiteX3" fmla="*/ 1548172 w 1656184"/>
                <a:gd name="connsiteY3" fmla="*/ 108011 h 532221"/>
                <a:gd name="connsiteX4" fmla="*/ 0 w 1656184"/>
                <a:gd name="connsiteY4" fmla="*/ 0 h 532221"/>
                <a:gd name="connsiteX5" fmla="*/ 1656184 w 1656184"/>
                <a:gd name="connsiteY5" fmla="*/ 0 h 532221"/>
                <a:gd name="connsiteX6" fmla="*/ 1656184 w 1656184"/>
                <a:gd name="connsiteY6" fmla="*/ 532221 h 532221"/>
                <a:gd name="connsiteX7" fmla="*/ 0 w 1656184"/>
                <a:gd name="connsiteY7" fmla="*/ 532221 h 5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184" h="532221">
                  <a:moveTo>
                    <a:pt x="108012" y="108011"/>
                  </a:moveTo>
                  <a:lnTo>
                    <a:pt x="108012" y="424208"/>
                  </a:lnTo>
                  <a:lnTo>
                    <a:pt x="1548172" y="424208"/>
                  </a:lnTo>
                  <a:lnTo>
                    <a:pt x="1548172" y="108011"/>
                  </a:lnTo>
                  <a:close/>
                  <a:moveTo>
                    <a:pt x="0" y="0"/>
                  </a:moveTo>
                  <a:lnTo>
                    <a:pt x="1656184" y="0"/>
                  </a:lnTo>
                  <a:lnTo>
                    <a:pt x="1656184" y="532221"/>
                  </a:lnTo>
                  <a:lnTo>
                    <a:pt x="0" y="53222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098927" y="5605149"/>
              <a:ext cx="1392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+mj-ea"/>
                  <a:ea typeface="+mj-ea"/>
                </a:rPr>
                <a:t>취소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960343" y="5622611"/>
              <a:ext cx="16260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smtClean="0">
                  <a:solidFill>
                    <a:schemeClr val="bg1"/>
                  </a:solidFill>
                  <a:latin typeface="+mj-ea"/>
                  <a:ea typeface="+mj-ea"/>
                </a:rPr>
                <a:t>티켓정보삭제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53" name="자유형: 도형 92"/>
            <p:cNvSpPr/>
            <p:nvPr/>
          </p:nvSpPr>
          <p:spPr>
            <a:xfrm>
              <a:off x="8001572" y="4162717"/>
              <a:ext cx="1612550" cy="616326"/>
            </a:xfrm>
            <a:custGeom>
              <a:avLst/>
              <a:gdLst>
                <a:gd name="connsiteX0" fmla="*/ 108012 w 1656184"/>
                <a:gd name="connsiteY0" fmla="*/ 108011 h 532221"/>
                <a:gd name="connsiteX1" fmla="*/ 108012 w 1656184"/>
                <a:gd name="connsiteY1" fmla="*/ 424208 h 532221"/>
                <a:gd name="connsiteX2" fmla="*/ 1548172 w 1656184"/>
                <a:gd name="connsiteY2" fmla="*/ 424208 h 532221"/>
                <a:gd name="connsiteX3" fmla="*/ 1548172 w 1656184"/>
                <a:gd name="connsiteY3" fmla="*/ 108011 h 532221"/>
                <a:gd name="connsiteX4" fmla="*/ 0 w 1656184"/>
                <a:gd name="connsiteY4" fmla="*/ 0 h 532221"/>
                <a:gd name="connsiteX5" fmla="*/ 1656184 w 1656184"/>
                <a:gd name="connsiteY5" fmla="*/ 0 h 532221"/>
                <a:gd name="connsiteX6" fmla="*/ 1656184 w 1656184"/>
                <a:gd name="connsiteY6" fmla="*/ 532221 h 532221"/>
                <a:gd name="connsiteX7" fmla="*/ 0 w 1656184"/>
                <a:gd name="connsiteY7" fmla="*/ 532221 h 5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184" h="532221">
                  <a:moveTo>
                    <a:pt x="108012" y="108011"/>
                  </a:moveTo>
                  <a:lnTo>
                    <a:pt x="108012" y="424208"/>
                  </a:lnTo>
                  <a:lnTo>
                    <a:pt x="1548172" y="424208"/>
                  </a:lnTo>
                  <a:lnTo>
                    <a:pt x="1548172" y="108011"/>
                  </a:lnTo>
                  <a:close/>
                  <a:moveTo>
                    <a:pt x="0" y="0"/>
                  </a:moveTo>
                  <a:lnTo>
                    <a:pt x="1656184" y="0"/>
                  </a:lnTo>
                  <a:lnTo>
                    <a:pt x="1656184" y="532221"/>
                  </a:lnTo>
                  <a:lnTo>
                    <a:pt x="0" y="53222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54" name="자유형: 도형 92"/>
            <p:cNvSpPr/>
            <p:nvPr/>
          </p:nvSpPr>
          <p:spPr>
            <a:xfrm>
              <a:off x="10924639" y="5481652"/>
              <a:ext cx="1715762" cy="616326"/>
            </a:xfrm>
            <a:custGeom>
              <a:avLst/>
              <a:gdLst>
                <a:gd name="connsiteX0" fmla="*/ 108012 w 1656184"/>
                <a:gd name="connsiteY0" fmla="*/ 108011 h 532221"/>
                <a:gd name="connsiteX1" fmla="*/ 108012 w 1656184"/>
                <a:gd name="connsiteY1" fmla="*/ 424208 h 532221"/>
                <a:gd name="connsiteX2" fmla="*/ 1548172 w 1656184"/>
                <a:gd name="connsiteY2" fmla="*/ 424208 h 532221"/>
                <a:gd name="connsiteX3" fmla="*/ 1548172 w 1656184"/>
                <a:gd name="connsiteY3" fmla="*/ 108011 h 532221"/>
                <a:gd name="connsiteX4" fmla="*/ 0 w 1656184"/>
                <a:gd name="connsiteY4" fmla="*/ 0 h 532221"/>
                <a:gd name="connsiteX5" fmla="*/ 1656184 w 1656184"/>
                <a:gd name="connsiteY5" fmla="*/ 0 h 532221"/>
                <a:gd name="connsiteX6" fmla="*/ 1656184 w 1656184"/>
                <a:gd name="connsiteY6" fmla="*/ 532221 h 532221"/>
                <a:gd name="connsiteX7" fmla="*/ 0 w 1656184"/>
                <a:gd name="connsiteY7" fmla="*/ 532221 h 532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184" h="532221">
                  <a:moveTo>
                    <a:pt x="108012" y="108011"/>
                  </a:moveTo>
                  <a:lnTo>
                    <a:pt x="108012" y="424208"/>
                  </a:lnTo>
                  <a:lnTo>
                    <a:pt x="1548172" y="424208"/>
                  </a:lnTo>
                  <a:lnTo>
                    <a:pt x="1548172" y="108011"/>
                  </a:lnTo>
                  <a:close/>
                  <a:moveTo>
                    <a:pt x="0" y="0"/>
                  </a:moveTo>
                  <a:lnTo>
                    <a:pt x="1656184" y="0"/>
                  </a:lnTo>
                  <a:lnTo>
                    <a:pt x="1656184" y="532221"/>
                  </a:lnTo>
                  <a:lnTo>
                    <a:pt x="0" y="53222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3641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19" b="92381" l="10000" r="90000">
                        <a14:foregroundMark x1="20139" y1="70238" x2="20139" y2="70238"/>
                        <a14:foregroundMark x1="41042" y1="70833" x2="41042" y2="70833"/>
                        <a14:foregroundMark x1="52500" y1="71190" x2="52500" y2="71190"/>
                        <a14:foregroundMark x1="63958" y1="71310" x2="63958" y2="71310"/>
                        <a14:foregroundMark x1="65903" y1="71310" x2="65903" y2="71310"/>
                        <a14:foregroundMark x1="70278" y1="71190" x2="70278" y2="71190"/>
                        <a14:foregroundMark x1="74375" y1="71190" x2="27222" y2="70833"/>
                        <a14:foregroundMark x1="70903" y1="71310" x2="76528" y2="71310"/>
                        <a14:foregroundMark x1="72847" y1="71190" x2="77986" y2="719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0284" y="2041145"/>
            <a:ext cx="9890450" cy="54537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0" name="그룹 29"/>
          <p:cNvGrpSpPr/>
          <p:nvPr/>
        </p:nvGrpSpPr>
        <p:grpSpPr>
          <a:xfrm>
            <a:off x="293812" y="210007"/>
            <a:ext cx="2448272" cy="307777"/>
            <a:chOff x="293812" y="210007"/>
            <a:chExt cx="2267705" cy="307777"/>
          </a:xfrm>
        </p:grpSpPr>
        <p:sp>
          <p:nvSpPr>
            <p:cNvPr id="33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+mj-ea"/>
                  <a:ea typeface="+mj-ea"/>
                </a:rPr>
                <a:t>9</a:t>
              </a:r>
              <a:endParaRPr kumimoji="1" lang="ja-JP" altLang="en-US" dirty="0">
                <a:latin typeface="+mj-ea"/>
                <a:ea typeface="+mj-ea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프로젝트 내용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세부기능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  <a:endParaRPr lang="en-US" altLang="ko-KR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9159611"/>
              </p:ext>
            </p:extLst>
          </p:nvPr>
        </p:nvGraphicFramePr>
        <p:xfrm>
          <a:off x="9314961" y="6441444"/>
          <a:ext cx="4588363" cy="1767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88363">
                  <a:extLst>
                    <a:ext uri="{9D8B030D-6E8A-4147-A177-3AD203B41FA5}">
                      <a16:colId xmlns:a16="http://schemas.microsoft.com/office/drawing/2014/main" xmlns="" val="487493347"/>
                    </a:ext>
                  </a:extLst>
                </a:gridCol>
              </a:tblGrid>
              <a:tr h="4419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일반회원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(Member)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127771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티켓정보 확인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758470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로그아웃 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884387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834318112"/>
                  </a:ext>
                </a:extLst>
              </a:tr>
            </a:tbl>
          </a:graphicData>
        </a:graphic>
      </p:graphicFrame>
      <p:cxnSp>
        <p:nvCxnSpPr>
          <p:cNvPr id="7" name="직선 연결선 6"/>
          <p:cNvCxnSpPr/>
          <p:nvPr/>
        </p:nvCxnSpPr>
        <p:spPr>
          <a:xfrm>
            <a:off x="7259336" y="4383840"/>
            <a:ext cx="96093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V="1">
            <a:off x="8220266" y="2751090"/>
            <a:ext cx="0" cy="161808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</p:cNvCxnSpPr>
          <p:nvPr/>
        </p:nvCxnSpPr>
        <p:spPr>
          <a:xfrm>
            <a:off x="8220266" y="2751090"/>
            <a:ext cx="615623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액자 3"/>
          <p:cNvSpPr/>
          <p:nvPr/>
        </p:nvSpPr>
        <p:spPr>
          <a:xfrm>
            <a:off x="9078788" y="1786904"/>
            <a:ext cx="2952328" cy="3888432"/>
          </a:xfrm>
          <a:prstGeom prst="frame">
            <a:avLst/>
          </a:prstGeom>
          <a:solidFill>
            <a:srgbClr val="FFC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528838" y="2338431"/>
            <a:ext cx="2052228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영화제목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영화관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상영관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상영시간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좌석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신용카드번호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285750" indent="-285750">
              <a:lnSpc>
                <a:spcPts val="15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결제금액</a:t>
            </a:r>
          </a:p>
          <a:p>
            <a:pPr>
              <a:lnSpc>
                <a:spcPts val="1500"/>
              </a:lnSpc>
            </a:pPr>
            <a:endParaRPr lang="ko-KR" altLang="en-US" dirty="0"/>
          </a:p>
        </p:txBody>
      </p:sp>
      <p:pic>
        <p:nvPicPr>
          <p:cNvPr id="1027" name="Picture 3" descr="C:\Users\pc-06\Desktop\KakaoTalk_20180128_154952628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148" y="2338430"/>
            <a:ext cx="1730142" cy="3091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1238072" y="2338430"/>
            <a:ext cx="2088232" cy="30910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5048290" y="2338429"/>
            <a:ext cx="1942266" cy="30910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478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9411761"/>
              </p:ext>
            </p:extLst>
          </p:nvPr>
        </p:nvGraphicFramePr>
        <p:xfrm>
          <a:off x="730101" y="1317619"/>
          <a:ext cx="12453143" cy="50914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71817">
                  <a:extLst>
                    <a:ext uri="{9D8B030D-6E8A-4147-A177-3AD203B41FA5}">
                      <a16:colId xmlns:a16="http://schemas.microsoft.com/office/drawing/2014/main" xmlns="" val="1688477173"/>
                    </a:ext>
                  </a:extLst>
                </a:gridCol>
                <a:gridCol w="1265284">
                  <a:extLst>
                    <a:ext uri="{9D8B030D-6E8A-4147-A177-3AD203B41FA5}">
                      <a16:colId xmlns:a16="http://schemas.microsoft.com/office/drawing/2014/main" xmlns="" val="275159147"/>
                    </a:ext>
                  </a:extLst>
                </a:gridCol>
                <a:gridCol w="3919292">
                  <a:extLst>
                    <a:ext uri="{9D8B030D-6E8A-4147-A177-3AD203B41FA5}">
                      <a16:colId xmlns:a16="http://schemas.microsoft.com/office/drawing/2014/main" xmlns="" val="3502260022"/>
                    </a:ext>
                  </a:extLst>
                </a:gridCol>
                <a:gridCol w="669675">
                  <a:extLst>
                    <a:ext uri="{9D8B030D-6E8A-4147-A177-3AD203B41FA5}">
                      <a16:colId xmlns:a16="http://schemas.microsoft.com/office/drawing/2014/main" xmlns="" val="2754185357"/>
                    </a:ext>
                  </a:extLst>
                </a:gridCol>
                <a:gridCol w="669675">
                  <a:extLst>
                    <a:ext uri="{9D8B030D-6E8A-4147-A177-3AD203B41FA5}">
                      <a16:colId xmlns:a16="http://schemas.microsoft.com/office/drawing/2014/main" xmlns="" val="1370427512"/>
                    </a:ext>
                  </a:extLst>
                </a:gridCol>
                <a:gridCol w="669675">
                  <a:extLst>
                    <a:ext uri="{9D8B030D-6E8A-4147-A177-3AD203B41FA5}">
                      <a16:colId xmlns:a16="http://schemas.microsoft.com/office/drawing/2014/main" xmlns="" val="1923583222"/>
                    </a:ext>
                  </a:extLst>
                </a:gridCol>
                <a:gridCol w="669675">
                  <a:extLst>
                    <a:ext uri="{9D8B030D-6E8A-4147-A177-3AD203B41FA5}">
                      <a16:colId xmlns:a16="http://schemas.microsoft.com/office/drawing/2014/main" xmlns="" val="1068807349"/>
                    </a:ext>
                  </a:extLst>
                </a:gridCol>
                <a:gridCol w="669675">
                  <a:extLst>
                    <a:ext uri="{9D8B030D-6E8A-4147-A177-3AD203B41FA5}">
                      <a16:colId xmlns:a16="http://schemas.microsoft.com/office/drawing/2014/main" xmlns="" val="810242530"/>
                    </a:ext>
                  </a:extLst>
                </a:gridCol>
                <a:gridCol w="669675">
                  <a:extLst>
                    <a:ext uri="{9D8B030D-6E8A-4147-A177-3AD203B41FA5}">
                      <a16:colId xmlns:a16="http://schemas.microsoft.com/office/drawing/2014/main" xmlns="" val="3096840771"/>
                    </a:ext>
                  </a:extLst>
                </a:gridCol>
                <a:gridCol w="669675">
                  <a:extLst>
                    <a:ext uri="{9D8B030D-6E8A-4147-A177-3AD203B41FA5}">
                      <a16:colId xmlns:a16="http://schemas.microsoft.com/office/drawing/2014/main" xmlns="" val="3248045925"/>
                    </a:ext>
                  </a:extLst>
                </a:gridCol>
                <a:gridCol w="669675">
                  <a:extLst>
                    <a:ext uri="{9D8B030D-6E8A-4147-A177-3AD203B41FA5}">
                      <a16:colId xmlns:a16="http://schemas.microsoft.com/office/drawing/2014/main" xmlns="" val="2825384133"/>
                    </a:ext>
                  </a:extLst>
                </a:gridCol>
                <a:gridCol w="669675">
                  <a:extLst>
                    <a:ext uri="{9D8B030D-6E8A-4147-A177-3AD203B41FA5}">
                      <a16:colId xmlns:a16="http://schemas.microsoft.com/office/drawing/2014/main" xmlns="" val="229428883"/>
                    </a:ext>
                  </a:extLst>
                </a:gridCol>
                <a:gridCol w="669675">
                  <a:extLst>
                    <a:ext uri="{9D8B030D-6E8A-4147-A177-3AD203B41FA5}">
                      <a16:colId xmlns:a16="http://schemas.microsoft.com/office/drawing/2014/main" xmlns="" val="1370241072"/>
                    </a:ext>
                  </a:extLst>
                </a:gridCol>
              </a:tblGrid>
              <a:tr h="467517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번호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세부추진내용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10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추진일정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월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/ 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lnT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lnT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lnT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lnT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lnT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lnT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lnT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lnT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lnT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4133440055"/>
                  </a:ext>
                </a:extLst>
              </a:tr>
              <a:tr h="467517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>
                    <a:lnB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B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B w="38100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  <a:latin typeface="+mn-lt"/>
                          <a:ea typeface="-윤고딕340" panose="02030504000101010101" pitchFamily="18" charset="-127"/>
                        </a:rPr>
                        <a:t>1/20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  <a:latin typeface="+mn-lt"/>
                          <a:ea typeface="-윤고딕340" panose="02030504000101010101" pitchFamily="18" charset="-127"/>
                        </a:rPr>
                        <a:t>1/21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  <a:latin typeface="+mn-lt"/>
                          <a:ea typeface="-윤고딕340" panose="02030504000101010101" pitchFamily="18" charset="-127"/>
                        </a:rPr>
                        <a:t>1/22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 smtClean="0">
                          <a:solidFill>
                            <a:schemeClr val="tx1"/>
                          </a:solidFill>
                          <a:latin typeface="+mn-lt"/>
                          <a:ea typeface="-윤고딕340" panose="02030504000101010101" pitchFamily="18" charset="-127"/>
                        </a:rPr>
                        <a:t>1/23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lt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 smtClean="0">
                          <a:latin typeface="+mn-lt"/>
                        </a:rPr>
                        <a:t>1/24</a:t>
                      </a:r>
                      <a:endParaRPr lang="ko-KR" altLang="en-US" sz="14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 smtClean="0">
                          <a:latin typeface="+mn-lt"/>
                        </a:rPr>
                        <a:t>1/25</a:t>
                      </a:r>
                      <a:endParaRPr lang="ko-KR" altLang="en-US" sz="14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 smtClean="0">
                          <a:latin typeface="+mn-lt"/>
                        </a:rPr>
                        <a:t>1/26</a:t>
                      </a:r>
                      <a:endParaRPr lang="ko-KR" altLang="en-US" sz="14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 smtClean="0">
                          <a:latin typeface="+mn-lt"/>
                        </a:rPr>
                        <a:t>1/27</a:t>
                      </a:r>
                      <a:endParaRPr lang="ko-KR" altLang="en-US" sz="14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 smtClean="0">
                          <a:latin typeface="+mn-lt"/>
                        </a:rPr>
                        <a:t>1/28</a:t>
                      </a:r>
                      <a:endParaRPr lang="ko-KR" altLang="en-US" sz="14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400" b="1" dirty="0" smtClean="0">
                          <a:latin typeface="+mn-lt"/>
                        </a:rPr>
                        <a:t>1/29</a:t>
                      </a:r>
                      <a:endParaRPr lang="ko-KR" altLang="en-US" sz="1400" b="1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90993990"/>
                  </a:ext>
                </a:extLst>
              </a:tr>
              <a:tr h="4406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1</a:t>
                      </a:r>
                      <a:endParaRPr lang="ko-KR" altLang="en-US" sz="1400" dirty="0" smtClean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en-US" altLang="ko-KR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endParaRPr lang="en-US" altLang="ko-KR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 smtClean="0"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요구사항분석</a:t>
                      </a:r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역할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범위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일정계획 확정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509243970"/>
                  </a:ext>
                </a:extLst>
              </a:tr>
              <a:tr h="4406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2</a:t>
                      </a:r>
                      <a:endParaRPr lang="ko-KR" altLang="en-US" sz="1400" dirty="0" smtClean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28575" cap="flat" cmpd="sng" algn="ctr">
                      <a:solidFill>
                        <a:srgbClr val="398D8B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398D8B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전략방향정의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038914946"/>
                  </a:ext>
                </a:extLst>
              </a:tr>
              <a:tr h="4406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4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28575" cap="flat" cmpd="sng" algn="ctr">
                      <a:solidFill>
                        <a:srgbClr val="398D8B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구현전략 및 실행방안 정의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00570520"/>
                  </a:ext>
                </a:extLst>
              </a:tr>
              <a:tr h="4643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5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en-US" altLang="ko-KR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endParaRPr lang="en-US" altLang="ko-KR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400" dirty="0" smtClean="0"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설계</a:t>
                      </a:r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화면 레이아웃 구상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시안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843720473"/>
                  </a:ext>
                </a:extLst>
              </a:tr>
              <a:tr h="4643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6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28575" cap="flat" cmpd="sng" algn="ctr">
                      <a:solidFill>
                        <a:srgbClr val="398D8B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398D8B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스토리보드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프로세스</a:t>
                      </a:r>
                      <a:r>
                        <a:rPr lang="en-US" altLang="ko-KR" sz="1400" baseline="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 </a:t>
                      </a:r>
                      <a:r>
                        <a:rPr lang="ko-KR" altLang="en-US" sz="1400" baseline="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정의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42164022"/>
                  </a:ext>
                </a:extLst>
              </a:tr>
              <a:tr h="4643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7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T w="28575" cap="flat" cmpd="sng" algn="ctr">
                      <a:solidFill>
                        <a:srgbClr val="398D8B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398D8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데</a:t>
                      </a:r>
                      <a:r>
                        <a:rPr lang="ko-KR" altLang="en-US" sz="1400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이터베이스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모델링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419260637"/>
                  </a:ext>
                </a:extLst>
              </a:tr>
              <a:tr h="4542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9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400" dirty="0" smtClean="0"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구현</a:t>
                      </a:r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Database</a:t>
                      </a:r>
                      <a:r>
                        <a:rPr lang="en-US" altLang="ko-KR" sz="1400" baseline="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 &amp; Code </a:t>
                      </a:r>
                      <a:r>
                        <a:rPr lang="ko-KR" altLang="en-US" sz="1400" baseline="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통합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588416238"/>
                  </a:ext>
                </a:extLst>
              </a:tr>
              <a:tr h="4752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10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테스트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테스트 및 수정 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/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보완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534030957"/>
                  </a:ext>
                </a:extLst>
              </a:tr>
              <a:tr h="51175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11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dirty="0"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완성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Open (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최종검수</a:t>
                      </a: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) / </a:t>
                      </a:r>
                      <a:r>
                        <a:rPr lang="ko-KR" altLang="en-US" sz="1400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결과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662150590"/>
                  </a:ext>
                </a:extLst>
              </a:tr>
            </a:tbl>
          </a:graphicData>
        </a:graphic>
      </p:graphicFrame>
      <p:sp>
        <p:nvSpPr>
          <p:cNvPr id="68" name="TextBox 67"/>
          <p:cNvSpPr txBox="1"/>
          <p:nvPr/>
        </p:nvSpPr>
        <p:spPr>
          <a:xfrm>
            <a:off x="630499" y="223072"/>
            <a:ext cx="24429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bg1"/>
                </a:solidFill>
                <a:latin typeface="+mj-ea"/>
                <a:ea typeface="+mj-ea"/>
              </a:rPr>
              <a:t>개발세부일정</a:t>
            </a:r>
            <a:endParaRPr lang="en-US" altLang="ko-KR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490741" y="2346459"/>
            <a:ext cx="1188856" cy="24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6490741" y="2768032"/>
            <a:ext cx="1188856" cy="24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490741" y="3211889"/>
            <a:ext cx="1188856" cy="24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6739252" y="3664107"/>
            <a:ext cx="1547448" cy="24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191542" y="4168163"/>
            <a:ext cx="1547448" cy="24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822165" y="4599327"/>
            <a:ext cx="1188856" cy="24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0539477" y="5539650"/>
            <a:ext cx="1547448" cy="24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506965" y="5062035"/>
            <a:ext cx="3529000" cy="24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171261" y="5998139"/>
            <a:ext cx="1188856" cy="24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28" name="円/楕円 4"/>
          <p:cNvSpPr/>
          <p:nvPr/>
        </p:nvSpPr>
        <p:spPr>
          <a:xfrm>
            <a:off x="365164" y="210007"/>
            <a:ext cx="295001" cy="29500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+mj-ea"/>
                <a:ea typeface="+mj-ea"/>
              </a:rPr>
              <a:t>3</a:t>
            </a:r>
            <a:endParaRPr kumimoji="1" lang="ja-JP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14498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/>
          <p:cNvGrpSpPr/>
          <p:nvPr/>
        </p:nvGrpSpPr>
        <p:grpSpPr>
          <a:xfrm>
            <a:off x="293812" y="210007"/>
            <a:ext cx="2448272" cy="307777"/>
            <a:chOff x="293812" y="210007"/>
            <a:chExt cx="2267705" cy="307777"/>
          </a:xfrm>
        </p:grpSpPr>
        <p:sp>
          <p:nvSpPr>
            <p:cNvPr id="39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+mj-ea"/>
                  <a:ea typeface="+mj-ea"/>
                </a:rPr>
                <a:t>2</a:t>
              </a:r>
              <a:endParaRPr kumimoji="1" lang="ja-JP" altLang="en-US" dirty="0">
                <a:latin typeface="+mj-ea"/>
                <a:ea typeface="+mj-ea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프로젝트 내용</a:t>
              </a:r>
              <a:r>
                <a:rPr lang="en-US" altLang="ko-KR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기대효</a:t>
              </a:r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과</a:t>
              </a:r>
              <a:r>
                <a:rPr lang="en-US" altLang="ko-KR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  <a:endParaRPr lang="en-US" altLang="ko-KR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5424363" y="511397"/>
            <a:ext cx="3384376" cy="553170"/>
          </a:xfrm>
        </p:spPr>
        <p:txBody>
          <a:bodyPr/>
          <a:lstStyle/>
          <a:p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기대효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과</a:t>
            </a:r>
          </a:p>
        </p:txBody>
      </p:sp>
      <p:grpSp>
        <p:nvGrpSpPr>
          <p:cNvPr id="53" name="그룹 52"/>
          <p:cNvGrpSpPr/>
          <p:nvPr/>
        </p:nvGrpSpPr>
        <p:grpSpPr>
          <a:xfrm>
            <a:off x="1318329" y="2160612"/>
            <a:ext cx="7076440" cy="1160780"/>
            <a:chOff x="5438775" y="1778635"/>
            <a:chExt cx="7076440" cy="1160780"/>
          </a:xfrm>
        </p:grpSpPr>
        <p:sp>
          <p:nvSpPr>
            <p:cNvPr id="54" name="텍스트 개체 틀 16"/>
            <p:cNvSpPr txBox="1">
              <a:spLocks/>
            </p:cNvSpPr>
            <p:nvPr/>
          </p:nvSpPr>
          <p:spPr>
            <a:xfrm>
              <a:off x="5447665" y="2165985"/>
              <a:ext cx="7067550" cy="624840"/>
            </a:xfrm>
            <a:prstGeom prst="rect">
              <a:avLst/>
            </a:prstGeom>
          </p:spPr>
          <p:txBody>
            <a:bodyPr vert="horz" wrap="square" lIns="0" tIns="0" rIns="0" bIns="0" numCol="1" anchor="t">
              <a:noAutofit/>
            </a:bodyPr>
            <a:lstStyle/>
            <a:p>
              <a:pPr marL="0" indent="0" algn="l" defTabSz="1193165" eaLnBrk="0" fontAlgn="auto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Tx/>
                <a:buNone/>
              </a:pPr>
              <a:endParaRPr lang="ko-KR" altLang="en-US" sz="1600" b="0" cap="none" dirty="0">
                <a:solidFill>
                  <a:srgbClr val="000000"/>
                </a:solidFill>
                <a:latin typeface="+mj-ea"/>
                <a:ea typeface="+mj-ea"/>
              </a:endParaRPr>
            </a:p>
          </p:txBody>
        </p:sp>
        <p:sp>
          <p:nvSpPr>
            <p:cNvPr id="55" name="제목 1"/>
            <p:cNvSpPr txBox="1">
              <a:spLocks/>
            </p:cNvSpPr>
            <p:nvPr/>
          </p:nvSpPr>
          <p:spPr>
            <a:xfrm>
              <a:off x="5438775" y="1778635"/>
              <a:ext cx="7071360" cy="350520"/>
            </a:xfrm>
            <a:prstGeom prst="rect">
              <a:avLst/>
            </a:prstGeom>
          </p:spPr>
          <p:txBody>
            <a:bodyPr vert="horz" wrap="square" lIns="0" tIns="0" rIns="0" bIns="0" numCol="1" anchor="ctr">
              <a:noAutofit/>
            </a:bodyPr>
            <a:lstStyle/>
            <a:p>
              <a:pPr marL="0" indent="0" algn="l" defTabSz="11931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800" b="1" cap="none" spc="-100" dirty="0">
                  <a:solidFill>
                    <a:srgbClr val="FFC000"/>
                  </a:solidFill>
                  <a:latin typeface="+mj-ea"/>
                  <a:ea typeface="+mj-ea"/>
                </a:rPr>
                <a:t>1</a:t>
              </a:r>
              <a:r>
                <a:rPr lang="en-US" altLang="ko-KR" sz="1800" b="1" cap="none" spc="-100" dirty="0" smtClean="0">
                  <a:solidFill>
                    <a:srgbClr val="FFC000"/>
                  </a:solidFill>
                  <a:latin typeface="+mj-ea"/>
                  <a:ea typeface="+mj-ea"/>
                </a:rPr>
                <a:t>.</a:t>
              </a:r>
              <a:r>
                <a:rPr lang="ko-KR" altLang="en-US" sz="1800" b="1" cap="none" spc="-100" dirty="0" smtClean="0">
                  <a:solidFill>
                    <a:srgbClr val="FFC000"/>
                  </a:solidFill>
                  <a:latin typeface="+mj-ea"/>
                  <a:ea typeface="+mj-ea"/>
                </a:rPr>
                <a:t>편의성</a:t>
              </a:r>
              <a:endParaRPr lang="ko-KR" altLang="en-US" sz="1800" b="1" cap="none" dirty="0"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grpSp>
          <p:nvGrpSpPr>
            <p:cNvPr id="56" name="그룹 55"/>
            <p:cNvGrpSpPr/>
            <p:nvPr/>
          </p:nvGrpSpPr>
          <p:grpSpPr>
            <a:xfrm>
              <a:off x="5438775" y="2938780"/>
              <a:ext cx="7065645" cy="0"/>
              <a:chOff x="5438775" y="2938780"/>
              <a:chExt cx="7065645" cy="0"/>
            </a:xfrm>
          </p:grpSpPr>
          <p:cxnSp>
            <p:nvCxnSpPr>
              <p:cNvPr id="57" name="직선 연결선 56"/>
              <p:cNvCxnSpPr/>
              <p:nvPr/>
            </p:nvCxnSpPr>
            <p:spPr>
              <a:xfrm>
                <a:off x="6327775" y="2938780"/>
                <a:ext cx="6176645" cy="0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/>
              <p:cNvCxnSpPr/>
              <p:nvPr/>
            </p:nvCxnSpPr>
            <p:spPr>
              <a:xfrm>
                <a:off x="5440680" y="2938780"/>
                <a:ext cx="888365" cy="0"/>
              </a:xfrm>
              <a:prstGeom prst="line">
                <a:avLst/>
              </a:prstGeom>
              <a:ln/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9" name="그룹 58"/>
          <p:cNvGrpSpPr/>
          <p:nvPr/>
        </p:nvGrpSpPr>
        <p:grpSpPr>
          <a:xfrm>
            <a:off x="1314519" y="3755732"/>
            <a:ext cx="7076440" cy="1160780"/>
            <a:chOff x="5434965" y="3373755"/>
            <a:chExt cx="7076440" cy="1160780"/>
          </a:xfrm>
        </p:grpSpPr>
        <p:sp>
          <p:nvSpPr>
            <p:cNvPr id="62" name="텍스트 개체 틀 1025"/>
            <p:cNvSpPr txBox="1">
              <a:spLocks/>
            </p:cNvSpPr>
            <p:nvPr/>
          </p:nvSpPr>
          <p:spPr>
            <a:xfrm>
              <a:off x="5443855" y="3761105"/>
              <a:ext cx="7067550" cy="624840"/>
            </a:xfrm>
            <a:prstGeom prst="rect">
              <a:avLst/>
            </a:prstGeom>
          </p:spPr>
          <p:txBody>
            <a:bodyPr vert="horz" wrap="square" lIns="0" tIns="0" rIns="0" bIns="0" anchor="t">
              <a:noAutofit/>
            </a:bodyPr>
            <a:lstStyle/>
            <a:p>
              <a:pPr defTabSz="1193165" eaLnBrk="0">
                <a:spcBef>
                  <a:spcPts val="400"/>
                </a:spcBef>
              </a:pPr>
              <a:endParaRPr lang="ko-KR" altLang="en-US" sz="1600" b="0" cap="none" dirty="0">
                <a:solidFill>
                  <a:srgbClr val="000000"/>
                </a:solidFill>
                <a:latin typeface="+mj-ea"/>
                <a:ea typeface="+mj-ea"/>
              </a:endParaRPr>
            </a:p>
          </p:txBody>
        </p:sp>
        <p:sp>
          <p:nvSpPr>
            <p:cNvPr id="63" name="제목 1026"/>
            <p:cNvSpPr txBox="1">
              <a:spLocks/>
            </p:cNvSpPr>
            <p:nvPr/>
          </p:nvSpPr>
          <p:spPr>
            <a:xfrm>
              <a:off x="5434965" y="3373755"/>
              <a:ext cx="7071360" cy="350520"/>
            </a:xfrm>
            <a:prstGeom prst="rect">
              <a:avLst/>
            </a:prstGeom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l" defTabSz="11931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b="1" spc="-100" dirty="0" smtClean="0">
                  <a:solidFill>
                    <a:srgbClr val="FFC000"/>
                  </a:solidFill>
                  <a:latin typeface="+mj-ea"/>
                  <a:ea typeface="+mj-ea"/>
                </a:rPr>
                <a:t>2.</a:t>
              </a:r>
              <a:r>
                <a:rPr lang="ko-KR" altLang="en-US" b="1" spc="-100" dirty="0" smtClean="0">
                  <a:solidFill>
                    <a:srgbClr val="FFC000"/>
                  </a:solidFill>
                  <a:latin typeface="+mj-ea"/>
                  <a:ea typeface="+mj-ea"/>
                </a:rPr>
                <a:t>접근</a:t>
              </a:r>
              <a:r>
                <a:rPr lang="ko-KR" altLang="en-US" b="1" spc="-100" dirty="0">
                  <a:solidFill>
                    <a:srgbClr val="FFC000"/>
                  </a:solidFill>
                  <a:latin typeface="+mj-ea"/>
                  <a:ea typeface="+mj-ea"/>
                </a:rPr>
                <a:t>성</a:t>
              </a:r>
              <a:endParaRPr lang="ko-KR" altLang="en-US" sz="1800" b="1" cap="none" dirty="0"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grpSp>
          <p:nvGrpSpPr>
            <p:cNvPr id="64" name="그룹 63"/>
            <p:cNvGrpSpPr/>
            <p:nvPr/>
          </p:nvGrpSpPr>
          <p:grpSpPr>
            <a:xfrm>
              <a:off x="5434965" y="4533900"/>
              <a:ext cx="7066280" cy="635"/>
              <a:chOff x="5434965" y="4533900"/>
              <a:chExt cx="7066280" cy="635"/>
            </a:xfrm>
          </p:grpSpPr>
          <p:cxnSp>
            <p:nvCxnSpPr>
              <p:cNvPr id="65" name="직선 연결선 64"/>
              <p:cNvCxnSpPr/>
              <p:nvPr/>
            </p:nvCxnSpPr>
            <p:spPr>
              <a:xfrm>
                <a:off x="6323965" y="4533900"/>
                <a:ext cx="6177280" cy="635"/>
              </a:xfrm>
              <a:prstGeom prst="line">
                <a:avLst/>
              </a:prstGeom>
              <a:ln w="19050" cap="flat" cmpd="sng">
                <a:solidFill>
                  <a:schemeClr val="bg1">
                    <a:lumMod val="85000"/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/>
              <p:cNvCxnSpPr/>
              <p:nvPr/>
            </p:nvCxnSpPr>
            <p:spPr>
              <a:xfrm>
                <a:off x="5436870" y="4533900"/>
                <a:ext cx="889000" cy="635"/>
              </a:xfrm>
              <a:prstGeom prst="line">
                <a:avLst/>
              </a:prstGeom>
              <a:ln/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7" name="그룹 66"/>
          <p:cNvGrpSpPr/>
          <p:nvPr/>
        </p:nvGrpSpPr>
        <p:grpSpPr>
          <a:xfrm>
            <a:off x="1310709" y="5318467"/>
            <a:ext cx="7076440" cy="1160780"/>
            <a:chOff x="5431155" y="4936490"/>
            <a:chExt cx="7076440" cy="1160780"/>
          </a:xfrm>
        </p:grpSpPr>
        <p:sp>
          <p:nvSpPr>
            <p:cNvPr id="68" name="텍스트 개체 틀 1031"/>
            <p:cNvSpPr txBox="1">
              <a:spLocks/>
            </p:cNvSpPr>
            <p:nvPr/>
          </p:nvSpPr>
          <p:spPr>
            <a:xfrm>
              <a:off x="5440045" y="5323840"/>
              <a:ext cx="7067550" cy="624840"/>
            </a:xfrm>
            <a:prstGeom prst="rect">
              <a:avLst/>
            </a:prstGeom>
          </p:spPr>
          <p:txBody>
            <a:bodyPr vert="horz" wrap="square" lIns="0" tIns="0" rIns="0" bIns="0" anchor="t">
              <a:noAutofit/>
            </a:bodyPr>
            <a:lstStyle/>
            <a:p>
              <a:pPr defTabSz="1193165" eaLnBrk="0">
                <a:spcBef>
                  <a:spcPts val="400"/>
                </a:spcBef>
              </a:pPr>
              <a:endParaRPr lang="ko-KR" altLang="en-US" sz="1600" b="0" cap="none" dirty="0">
                <a:solidFill>
                  <a:srgbClr val="000000"/>
                </a:solidFill>
                <a:latin typeface="+mj-ea"/>
                <a:ea typeface="+mj-ea"/>
              </a:endParaRPr>
            </a:p>
          </p:txBody>
        </p:sp>
        <p:sp>
          <p:nvSpPr>
            <p:cNvPr id="69" name="제목 1032"/>
            <p:cNvSpPr txBox="1">
              <a:spLocks/>
            </p:cNvSpPr>
            <p:nvPr/>
          </p:nvSpPr>
          <p:spPr>
            <a:xfrm>
              <a:off x="5431155" y="4936490"/>
              <a:ext cx="7071360" cy="350520"/>
            </a:xfrm>
            <a:prstGeom prst="rect">
              <a:avLst/>
            </a:prstGeom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l" defTabSz="11931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800" b="1" cap="none" spc="-100" dirty="0" smtClean="0">
                  <a:solidFill>
                    <a:srgbClr val="FFC000"/>
                  </a:solidFill>
                  <a:latin typeface="+mj-ea"/>
                  <a:ea typeface="+mj-ea"/>
                </a:rPr>
                <a:t>3. </a:t>
              </a:r>
              <a:r>
                <a:rPr lang="ko-KR" altLang="en-US" b="1" spc="-100" dirty="0" smtClean="0">
                  <a:solidFill>
                    <a:srgbClr val="FFC000"/>
                  </a:solidFill>
                  <a:latin typeface="+mj-ea"/>
                  <a:ea typeface="+mj-ea"/>
                </a:rPr>
                <a:t>심미성</a:t>
              </a:r>
              <a:endParaRPr lang="ko-KR" altLang="en-US" sz="1800" b="1" cap="none" dirty="0"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grpSp>
          <p:nvGrpSpPr>
            <p:cNvPr id="70" name="그룹 69"/>
            <p:cNvGrpSpPr/>
            <p:nvPr/>
          </p:nvGrpSpPr>
          <p:grpSpPr>
            <a:xfrm>
              <a:off x="5431155" y="6096635"/>
              <a:ext cx="7066280" cy="635"/>
              <a:chOff x="5431155" y="6096635"/>
              <a:chExt cx="7066280" cy="635"/>
            </a:xfrm>
          </p:grpSpPr>
          <p:cxnSp>
            <p:nvCxnSpPr>
              <p:cNvPr id="71" name="직선 연결선 70"/>
              <p:cNvCxnSpPr/>
              <p:nvPr/>
            </p:nvCxnSpPr>
            <p:spPr>
              <a:xfrm>
                <a:off x="6320155" y="6096635"/>
                <a:ext cx="6177280" cy="635"/>
              </a:xfrm>
              <a:prstGeom prst="line">
                <a:avLst/>
              </a:prstGeom>
              <a:ln w="19050" cap="flat" cmpd="sng">
                <a:solidFill>
                  <a:schemeClr val="bg1">
                    <a:lumMod val="85000"/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직선 연결선 71"/>
              <p:cNvCxnSpPr/>
              <p:nvPr/>
            </p:nvCxnSpPr>
            <p:spPr>
              <a:xfrm>
                <a:off x="5433060" y="6096635"/>
                <a:ext cx="889000" cy="635"/>
              </a:xfrm>
              <a:prstGeom prst="line">
                <a:avLst/>
              </a:prstGeom>
              <a:ln/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직사각형 2"/>
          <p:cNvSpPr/>
          <p:nvPr/>
        </p:nvSpPr>
        <p:spPr>
          <a:xfrm>
            <a:off x="1388814" y="2503880"/>
            <a:ext cx="6988175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-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기존의 웹에서는 각기 다른 사이트에서 예약 및 관리를 해야되지만 </a:t>
            </a:r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fontAlgn="base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하나의 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사이트에서 영화예매를 </a:t>
            </a:r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해결할 수 있게 함</a:t>
            </a:r>
            <a:r>
              <a:rPr lang="en-US" altLang="ko-KR" dirty="0" smtClean="0">
                <a:solidFill>
                  <a:schemeClr val="bg1"/>
                </a:solidFill>
                <a:latin typeface="+mj-ea"/>
                <a:ea typeface="+mj-ea"/>
              </a:rPr>
              <a:t>.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312614" y="4178275"/>
            <a:ext cx="6988175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-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모바일을 통한 영화예매에 익숙하지 않은 노년층을 대상으로 쉽고 편리한 인터페이스 제공으로 접근성 제공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.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312613" y="5727874"/>
            <a:ext cx="6988175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altLang="ko-KR" dirty="0" smtClean="0">
                <a:solidFill>
                  <a:schemeClr val="bg1"/>
                </a:solidFill>
                <a:latin typeface="+mj-ea"/>
                <a:ea typeface="+mj-ea"/>
              </a:rPr>
              <a:t>-</a:t>
            </a:r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시각적 효과를 </a:t>
            </a:r>
            <a:r>
              <a:rPr lang="ko-KR" altLang="en-US" dirty="0">
                <a:solidFill>
                  <a:schemeClr val="bg1"/>
                </a:solidFill>
                <a:latin typeface="+mj-ea"/>
                <a:ea typeface="+mj-ea"/>
              </a:rPr>
              <a:t>극대화 시키므로 기존예매 사이트에서 찾아볼 수 없는 고화질영화포스터를 구현화 하였다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.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71" b="99132" l="0" r="90000">
                        <a14:foregroundMark x1="51429" y1="30803" x2="51429" y2="30803"/>
                        <a14:foregroundMark x1="65714" y1="32321" x2="65714" y2="32321"/>
                        <a14:backgroundMark x1="51905" y1="73319" x2="51905" y2="73319"/>
                        <a14:backgroundMark x1="51905" y1="70933" x2="51905" y2="70933"/>
                        <a14:backgroundMark x1="52381" y1="68980" x2="52381" y2="68980"/>
                        <a14:backgroundMark x1="52857" y1="68113" x2="52857" y2="68113"/>
                        <a14:backgroundMark x1="69048" y1="57918" x2="69048" y2="57918"/>
                        <a14:backgroundMark x1="75714" y1="91974" x2="75714" y2="91974"/>
                        <a14:backgroundMark x1="25714" y1="48590" x2="25714" y2="48590"/>
                        <a14:backgroundMark x1="17619" y1="35792" x2="17619" y2="35792"/>
                        <a14:backgroundMark x1="40476" y1="49892" x2="40476" y2="49892"/>
                        <a14:backgroundMark x1="72857" y1="49675" x2="72857" y2="49675"/>
                        <a14:backgroundMark x1="64762" y1="40564" x2="64762" y2="40564"/>
                        <a14:backgroundMark x1="63810" y1="39262" x2="63810" y2="39262"/>
                        <a14:backgroundMark x1="51429" y1="39913" x2="51429" y2="39913"/>
                        <a14:backgroundMark x1="50000" y1="40130" x2="50000" y2="401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8787" y="-143644"/>
            <a:ext cx="3375591" cy="7410228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57566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/>
          <p:cNvGrpSpPr/>
          <p:nvPr/>
        </p:nvGrpSpPr>
        <p:grpSpPr>
          <a:xfrm>
            <a:off x="293812" y="210007"/>
            <a:ext cx="2448272" cy="307777"/>
            <a:chOff x="293812" y="210007"/>
            <a:chExt cx="2267705" cy="307777"/>
          </a:xfrm>
        </p:grpSpPr>
        <p:sp>
          <p:nvSpPr>
            <p:cNvPr id="39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+mj-ea"/>
                  <a:ea typeface="+mj-ea"/>
                </a:rPr>
                <a:t>3</a:t>
              </a:r>
              <a:endParaRPr kumimoji="1" lang="ja-JP" altLang="en-US" dirty="0">
                <a:latin typeface="+mj-ea"/>
                <a:ea typeface="+mj-ea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향후 계획</a:t>
              </a:r>
              <a:r>
                <a:rPr lang="en-US" altLang="ko-KR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추가기</a:t>
              </a:r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능</a:t>
              </a:r>
              <a:r>
                <a:rPr lang="en-US" altLang="ko-KR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  <a:endParaRPr lang="en-US" altLang="ko-KR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42" name="Freeform 286"/>
          <p:cNvSpPr>
            <a:spLocks noEditPoints="1"/>
          </p:cNvSpPr>
          <p:nvPr/>
        </p:nvSpPr>
        <p:spPr bwMode="auto">
          <a:xfrm>
            <a:off x="3122780" y="4077263"/>
            <a:ext cx="465407" cy="465407"/>
          </a:xfrm>
          <a:custGeom>
            <a:avLst/>
            <a:gdLst>
              <a:gd name="T0" fmla="*/ 240 w 593"/>
              <a:gd name="T1" fmla="*/ 160 h 593"/>
              <a:gd name="T2" fmla="*/ 174 w 593"/>
              <a:gd name="T3" fmla="*/ 214 h 593"/>
              <a:gd name="T4" fmla="*/ 151 w 593"/>
              <a:gd name="T5" fmla="*/ 295 h 593"/>
              <a:gd name="T6" fmla="*/ 175 w 593"/>
              <a:gd name="T7" fmla="*/ 378 h 593"/>
              <a:gd name="T8" fmla="*/ 241 w 593"/>
              <a:gd name="T9" fmla="*/ 431 h 593"/>
              <a:gd name="T10" fmla="*/ 326 w 593"/>
              <a:gd name="T11" fmla="*/ 439 h 593"/>
              <a:gd name="T12" fmla="*/ 401 w 593"/>
              <a:gd name="T13" fmla="*/ 398 h 593"/>
              <a:gd name="T14" fmla="*/ 439 w 593"/>
              <a:gd name="T15" fmla="*/ 324 h 593"/>
              <a:gd name="T16" fmla="*/ 432 w 593"/>
              <a:gd name="T17" fmla="*/ 239 h 593"/>
              <a:gd name="T18" fmla="*/ 377 w 593"/>
              <a:gd name="T19" fmla="*/ 173 h 593"/>
              <a:gd name="T20" fmla="*/ 296 w 593"/>
              <a:gd name="T21" fmla="*/ 149 h 593"/>
              <a:gd name="T22" fmla="*/ 333 w 593"/>
              <a:gd name="T23" fmla="*/ 11 h 593"/>
              <a:gd name="T24" fmla="*/ 358 w 593"/>
              <a:gd name="T25" fmla="*/ 62 h 593"/>
              <a:gd name="T26" fmla="*/ 406 w 593"/>
              <a:gd name="T27" fmla="*/ 90 h 593"/>
              <a:gd name="T28" fmla="*/ 431 w 593"/>
              <a:gd name="T29" fmla="*/ 68 h 593"/>
              <a:gd name="T30" fmla="*/ 486 w 593"/>
              <a:gd name="T31" fmla="*/ 68 h 593"/>
              <a:gd name="T32" fmla="*/ 520 w 593"/>
              <a:gd name="T33" fmla="*/ 115 h 593"/>
              <a:gd name="T34" fmla="*/ 502 w 593"/>
              <a:gd name="T35" fmla="*/ 169 h 593"/>
              <a:gd name="T36" fmla="*/ 521 w 593"/>
              <a:gd name="T37" fmla="*/ 229 h 593"/>
              <a:gd name="T38" fmla="*/ 549 w 593"/>
              <a:gd name="T39" fmla="*/ 232 h 593"/>
              <a:gd name="T40" fmla="*/ 588 w 593"/>
              <a:gd name="T41" fmla="*/ 271 h 593"/>
              <a:gd name="T42" fmla="*/ 579 w 593"/>
              <a:gd name="T43" fmla="*/ 328 h 593"/>
              <a:gd name="T44" fmla="*/ 530 w 593"/>
              <a:gd name="T45" fmla="*/ 355 h 593"/>
              <a:gd name="T46" fmla="*/ 501 w 593"/>
              <a:gd name="T47" fmla="*/ 410 h 593"/>
              <a:gd name="T48" fmla="*/ 517 w 593"/>
              <a:gd name="T49" fmla="*/ 431 h 593"/>
              <a:gd name="T50" fmla="*/ 517 w 593"/>
              <a:gd name="T51" fmla="*/ 486 h 593"/>
              <a:gd name="T52" fmla="*/ 470 w 593"/>
              <a:gd name="T53" fmla="*/ 521 h 593"/>
              <a:gd name="T54" fmla="*/ 416 w 593"/>
              <a:gd name="T55" fmla="*/ 504 h 593"/>
              <a:gd name="T56" fmla="*/ 364 w 593"/>
              <a:gd name="T57" fmla="*/ 521 h 593"/>
              <a:gd name="T58" fmla="*/ 358 w 593"/>
              <a:gd name="T59" fmla="*/ 530 h 593"/>
              <a:gd name="T60" fmla="*/ 333 w 593"/>
              <a:gd name="T61" fmla="*/ 581 h 593"/>
              <a:gd name="T62" fmla="*/ 276 w 593"/>
              <a:gd name="T63" fmla="*/ 590 h 593"/>
              <a:gd name="T64" fmla="*/ 237 w 593"/>
              <a:gd name="T65" fmla="*/ 550 h 593"/>
              <a:gd name="T66" fmla="*/ 205 w 593"/>
              <a:gd name="T67" fmla="*/ 509 h 593"/>
              <a:gd name="T68" fmla="*/ 172 w 593"/>
              <a:gd name="T69" fmla="*/ 499 h 593"/>
              <a:gd name="T70" fmla="*/ 119 w 593"/>
              <a:gd name="T71" fmla="*/ 517 h 593"/>
              <a:gd name="T72" fmla="*/ 72 w 593"/>
              <a:gd name="T73" fmla="*/ 483 h 593"/>
              <a:gd name="T74" fmla="*/ 72 w 593"/>
              <a:gd name="T75" fmla="*/ 428 h 593"/>
              <a:gd name="T76" fmla="*/ 91 w 593"/>
              <a:gd name="T77" fmla="*/ 406 h 593"/>
              <a:gd name="T78" fmla="*/ 72 w 593"/>
              <a:gd name="T79" fmla="*/ 365 h 593"/>
              <a:gd name="T80" fmla="*/ 62 w 593"/>
              <a:gd name="T81" fmla="*/ 355 h 593"/>
              <a:gd name="T82" fmla="*/ 12 w 593"/>
              <a:gd name="T83" fmla="*/ 328 h 593"/>
              <a:gd name="T84" fmla="*/ 3 w 593"/>
              <a:gd name="T85" fmla="*/ 271 h 593"/>
              <a:gd name="T86" fmla="*/ 43 w 593"/>
              <a:gd name="T87" fmla="*/ 232 h 593"/>
              <a:gd name="T88" fmla="*/ 72 w 593"/>
              <a:gd name="T89" fmla="*/ 230 h 593"/>
              <a:gd name="T90" fmla="*/ 86 w 593"/>
              <a:gd name="T91" fmla="*/ 172 h 593"/>
              <a:gd name="T92" fmla="*/ 69 w 593"/>
              <a:gd name="T93" fmla="*/ 118 h 593"/>
              <a:gd name="T94" fmla="*/ 102 w 593"/>
              <a:gd name="T95" fmla="*/ 71 h 593"/>
              <a:gd name="T96" fmla="*/ 158 w 593"/>
              <a:gd name="T97" fmla="*/ 71 h 593"/>
              <a:gd name="T98" fmla="*/ 206 w 593"/>
              <a:gd name="T99" fmla="*/ 77 h 593"/>
              <a:gd name="T100" fmla="*/ 237 w 593"/>
              <a:gd name="T101" fmla="*/ 42 h 593"/>
              <a:gd name="T102" fmla="*/ 276 w 593"/>
              <a:gd name="T103" fmla="*/ 2 h 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93" h="593">
                <a:moveTo>
                  <a:pt x="296" y="149"/>
                </a:moveTo>
                <a:lnTo>
                  <a:pt x="267" y="151"/>
                </a:lnTo>
                <a:lnTo>
                  <a:pt x="240" y="160"/>
                </a:lnTo>
                <a:lnTo>
                  <a:pt x="213" y="173"/>
                </a:lnTo>
                <a:lnTo>
                  <a:pt x="191" y="192"/>
                </a:lnTo>
                <a:lnTo>
                  <a:pt x="174" y="214"/>
                </a:lnTo>
                <a:lnTo>
                  <a:pt x="161" y="239"/>
                </a:lnTo>
                <a:lnTo>
                  <a:pt x="154" y="267"/>
                </a:lnTo>
                <a:lnTo>
                  <a:pt x="151" y="295"/>
                </a:lnTo>
                <a:lnTo>
                  <a:pt x="154" y="324"/>
                </a:lnTo>
                <a:lnTo>
                  <a:pt x="161" y="352"/>
                </a:lnTo>
                <a:lnTo>
                  <a:pt x="175" y="378"/>
                </a:lnTo>
                <a:lnTo>
                  <a:pt x="193" y="400"/>
                </a:lnTo>
                <a:lnTo>
                  <a:pt x="216" y="417"/>
                </a:lnTo>
                <a:lnTo>
                  <a:pt x="241" y="431"/>
                </a:lnTo>
                <a:lnTo>
                  <a:pt x="269" y="439"/>
                </a:lnTo>
                <a:lnTo>
                  <a:pt x="296" y="442"/>
                </a:lnTo>
                <a:lnTo>
                  <a:pt x="326" y="439"/>
                </a:lnTo>
                <a:lnTo>
                  <a:pt x="353" y="432"/>
                </a:lnTo>
                <a:lnTo>
                  <a:pt x="380" y="417"/>
                </a:lnTo>
                <a:lnTo>
                  <a:pt x="401" y="398"/>
                </a:lnTo>
                <a:lnTo>
                  <a:pt x="419" y="376"/>
                </a:lnTo>
                <a:lnTo>
                  <a:pt x="432" y="352"/>
                </a:lnTo>
                <a:lnTo>
                  <a:pt x="439" y="324"/>
                </a:lnTo>
                <a:lnTo>
                  <a:pt x="442" y="295"/>
                </a:lnTo>
                <a:lnTo>
                  <a:pt x="439" y="267"/>
                </a:lnTo>
                <a:lnTo>
                  <a:pt x="432" y="239"/>
                </a:lnTo>
                <a:lnTo>
                  <a:pt x="418" y="213"/>
                </a:lnTo>
                <a:lnTo>
                  <a:pt x="400" y="191"/>
                </a:lnTo>
                <a:lnTo>
                  <a:pt x="377" y="173"/>
                </a:lnTo>
                <a:lnTo>
                  <a:pt x="352" y="160"/>
                </a:lnTo>
                <a:lnTo>
                  <a:pt x="324" y="151"/>
                </a:lnTo>
                <a:lnTo>
                  <a:pt x="296" y="149"/>
                </a:lnTo>
                <a:close/>
                <a:moveTo>
                  <a:pt x="296" y="0"/>
                </a:moveTo>
                <a:lnTo>
                  <a:pt x="315" y="2"/>
                </a:lnTo>
                <a:lnTo>
                  <a:pt x="333" y="11"/>
                </a:lnTo>
                <a:lnTo>
                  <a:pt x="346" y="24"/>
                </a:lnTo>
                <a:lnTo>
                  <a:pt x="355" y="42"/>
                </a:lnTo>
                <a:lnTo>
                  <a:pt x="358" y="62"/>
                </a:lnTo>
                <a:lnTo>
                  <a:pt x="358" y="71"/>
                </a:lnTo>
                <a:lnTo>
                  <a:pt x="383" y="80"/>
                </a:lnTo>
                <a:lnTo>
                  <a:pt x="406" y="90"/>
                </a:lnTo>
                <a:lnTo>
                  <a:pt x="410" y="84"/>
                </a:lnTo>
                <a:lnTo>
                  <a:pt x="413" y="80"/>
                </a:lnTo>
                <a:lnTo>
                  <a:pt x="431" y="68"/>
                </a:lnTo>
                <a:lnTo>
                  <a:pt x="448" y="62"/>
                </a:lnTo>
                <a:lnTo>
                  <a:pt x="467" y="62"/>
                </a:lnTo>
                <a:lnTo>
                  <a:pt x="486" y="68"/>
                </a:lnTo>
                <a:lnTo>
                  <a:pt x="502" y="80"/>
                </a:lnTo>
                <a:lnTo>
                  <a:pt x="514" y="96"/>
                </a:lnTo>
                <a:lnTo>
                  <a:pt x="520" y="115"/>
                </a:lnTo>
                <a:lnTo>
                  <a:pt x="520" y="134"/>
                </a:lnTo>
                <a:lnTo>
                  <a:pt x="514" y="153"/>
                </a:lnTo>
                <a:lnTo>
                  <a:pt x="502" y="169"/>
                </a:lnTo>
                <a:lnTo>
                  <a:pt x="498" y="173"/>
                </a:lnTo>
                <a:lnTo>
                  <a:pt x="511" y="200"/>
                </a:lnTo>
                <a:lnTo>
                  <a:pt x="521" y="229"/>
                </a:lnTo>
                <a:lnTo>
                  <a:pt x="525" y="229"/>
                </a:lnTo>
                <a:lnTo>
                  <a:pt x="530" y="229"/>
                </a:lnTo>
                <a:lnTo>
                  <a:pt x="549" y="232"/>
                </a:lnTo>
                <a:lnTo>
                  <a:pt x="566" y="241"/>
                </a:lnTo>
                <a:lnTo>
                  <a:pt x="579" y="255"/>
                </a:lnTo>
                <a:lnTo>
                  <a:pt x="588" y="271"/>
                </a:lnTo>
                <a:lnTo>
                  <a:pt x="593" y="292"/>
                </a:lnTo>
                <a:lnTo>
                  <a:pt x="588" y="312"/>
                </a:lnTo>
                <a:lnTo>
                  <a:pt x="579" y="328"/>
                </a:lnTo>
                <a:lnTo>
                  <a:pt x="566" y="343"/>
                </a:lnTo>
                <a:lnTo>
                  <a:pt x="549" y="352"/>
                </a:lnTo>
                <a:lnTo>
                  <a:pt x="530" y="355"/>
                </a:lnTo>
                <a:lnTo>
                  <a:pt x="523" y="353"/>
                </a:lnTo>
                <a:lnTo>
                  <a:pt x="512" y="382"/>
                </a:lnTo>
                <a:lnTo>
                  <a:pt x="501" y="410"/>
                </a:lnTo>
                <a:lnTo>
                  <a:pt x="502" y="412"/>
                </a:lnTo>
                <a:lnTo>
                  <a:pt x="505" y="414"/>
                </a:lnTo>
                <a:lnTo>
                  <a:pt x="517" y="431"/>
                </a:lnTo>
                <a:lnTo>
                  <a:pt x="523" y="450"/>
                </a:lnTo>
                <a:lnTo>
                  <a:pt x="523" y="468"/>
                </a:lnTo>
                <a:lnTo>
                  <a:pt x="517" y="486"/>
                </a:lnTo>
                <a:lnTo>
                  <a:pt x="505" y="504"/>
                </a:lnTo>
                <a:lnTo>
                  <a:pt x="489" y="515"/>
                </a:lnTo>
                <a:lnTo>
                  <a:pt x="470" y="521"/>
                </a:lnTo>
                <a:lnTo>
                  <a:pt x="451" y="521"/>
                </a:lnTo>
                <a:lnTo>
                  <a:pt x="434" y="515"/>
                </a:lnTo>
                <a:lnTo>
                  <a:pt x="416" y="504"/>
                </a:lnTo>
                <a:lnTo>
                  <a:pt x="413" y="499"/>
                </a:lnTo>
                <a:lnTo>
                  <a:pt x="390" y="511"/>
                </a:lnTo>
                <a:lnTo>
                  <a:pt x="364" y="521"/>
                </a:lnTo>
                <a:lnTo>
                  <a:pt x="358" y="523"/>
                </a:lnTo>
                <a:lnTo>
                  <a:pt x="358" y="525"/>
                </a:lnTo>
                <a:lnTo>
                  <a:pt x="358" y="530"/>
                </a:lnTo>
                <a:lnTo>
                  <a:pt x="355" y="550"/>
                </a:lnTo>
                <a:lnTo>
                  <a:pt x="346" y="566"/>
                </a:lnTo>
                <a:lnTo>
                  <a:pt x="333" y="581"/>
                </a:lnTo>
                <a:lnTo>
                  <a:pt x="315" y="590"/>
                </a:lnTo>
                <a:lnTo>
                  <a:pt x="296" y="593"/>
                </a:lnTo>
                <a:lnTo>
                  <a:pt x="276" y="590"/>
                </a:lnTo>
                <a:lnTo>
                  <a:pt x="259" y="581"/>
                </a:lnTo>
                <a:lnTo>
                  <a:pt x="245" y="566"/>
                </a:lnTo>
                <a:lnTo>
                  <a:pt x="237" y="550"/>
                </a:lnTo>
                <a:lnTo>
                  <a:pt x="234" y="530"/>
                </a:lnTo>
                <a:lnTo>
                  <a:pt x="234" y="521"/>
                </a:lnTo>
                <a:lnTo>
                  <a:pt x="205" y="509"/>
                </a:lnTo>
                <a:lnTo>
                  <a:pt x="175" y="495"/>
                </a:lnTo>
                <a:lnTo>
                  <a:pt x="174" y="498"/>
                </a:lnTo>
                <a:lnTo>
                  <a:pt x="172" y="499"/>
                </a:lnTo>
                <a:lnTo>
                  <a:pt x="155" y="511"/>
                </a:lnTo>
                <a:lnTo>
                  <a:pt x="137" y="517"/>
                </a:lnTo>
                <a:lnTo>
                  <a:pt x="119" y="517"/>
                </a:lnTo>
                <a:lnTo>
                  <a:pt x="100" y="511"/>
                </a:lnTo>
                <a:lnTo>
                  <a:pt x="84" y="499"/>
                </a:lnTo>
                <a:lnTo>
                  <a:pt x="72" y="483"/>
                </a:lnTo>
                <a:lnTo>
                  <a:pt x="66" y="466"/>
                </a:lnTo>
                <a:lnTo>
                  <a:pt x="66" y="447"/>
                </a:lnTo>
                <a:lnTo>
                  <a:pt x="72" y="428"/>
                </a:lnTo>
                <a:lnTo>
                  <a:pt x="84" y="412"/>
                </a:lnTo>
                <a:lnTo>
                  <a:pt x="86" y="409"/>
                </a:lnTo>
                <a:lnTo>
                  <a:pt x="91" y="406"/>
                </a:lnTo>
                <a:lnTo>
                  <a:pt x="79" y="381"/>
                </a:lnTo>
                <a:lnTo>
                  <a:pt x="76" y="376"/>
                </a:lnTo>
                <a:lnTo>
                  <a:pt x="72" y="365"/>
                </a:lnTo>
                <a:lnTo>
                  <a:pt x="69" y="353"/>
                </a:lnTo>
                <a:lnTo>
                  <a:pt x="66" y="355"/>
                </a:lnTo>
                <a:lnTo>
                  <a:pt x="62" y="355"/>
                </a:lnTo>
                <a:lnTo>
                  <a:pt x="43" y="352"/>
                </a:lnTo>
                <a:lnTo>
                  <a:pt x="25" y="343"/>
                </a:lnTo>
                <a:lnTo>
                  <a:pt x="12" y="328"/>
                </a:lnTo>
                <a:lnTo>
                  <a:pt x="3" y="312"/>
                </a:lnTo>
                <a:lnTo>
                  <a:pt x="0" y="292"/>
                </a:lnTo>
                <a:lnTo>
                  <a:pt x="3" y="271"/>
                </a:lnTo>
                <a:lnTo>
                  <a:pt x="12" y="255"/>
                </a:lnTo>
                <a:lnTo>
                  <a:pt x="25" y="241"/>
                </a:lnTo>
                <a:lnTo>
                  <a:pt x="43" y="232"/>
                </a:lnTo>
                <a:lnTo>
                  <a:pt x="62" y="229"/>
                </a:lnTo>
                <a:lnTo>
                  <a:pt x="67" y="229"/>
                </a:lnTo>
                <a:lnTo>
                  <a:pt x="72" y="230"/>
                </a:lnTo>
                <a:lnTo>
                  <a:pt x="82" y="204"/>
                </a:lnTo>
                <a:lnTo>
                  <a:pt x="94" y="178"/>
                </a:lnTo>
                <a:lnTo>
                  <a:pt x="86" y="172"/>
                </a:lnTo>
                <a:lnTo>
                  <a:pt x="75" y="156"/>
                </a:lnTo>
                <a:lnTo>
                  <a:pt x="69" y="137"/>
                </a:lnTo>
                <a:lnTo>
                  <a:pt x="69" y="118"/>
                </a:lnTo>
                <a:lnTo>
                  <a:pt x="75" y="100"/>
                </a:lnTo>
                <a:lnTo>
                  <a:pt x="86" y="84"/>
                </a:lnTo>
                <a:lnTo>
                  <a:pt x="102" y="71"/>
                </a:lnTo>
                <a:lnTo>
                  <a:pt x="121" y="65"/>
                </a:lnTo>
                <a:lnTo>
                  <a:pt x="140" y="65"/>
                </a:lnTo>
                <a:lnTo>
                  <a:pt x="158" y="71"/>
                </a:lnTo>
                <a:lnTo>
                  <a:pt x="175" y="84"/>
                </a:lnTo>
                <a:lnTo>
                  <a:pt x="181" y="90"/>
                </a:lnTo>
                <a:lnTo>
                  <a:pt x="206" y="77"/>
                </a:lnTo>
                <a:lnTo>
                  <a:pt x="234" y="68"/>
                </a:lnTo>
                <a:lnTo>
                  <a:pt x="234" y="62"/>
                </a:lnTo>
                <a:lnTo>
                  <a:pt x="237" y="42"/>
                </a:lnTo>
                <a:lnTo>
                  <a:pt x="245" y="24"/>
                </a:lnTo>
                <a:lnTo>
                  <a:pt x="259" y="11"/>
                </a:lnTo>
                <a:lnTo>
                  <a:pt x="276" y="2"/>
                </a:lnTo>
                <a:lnTo>
                  <a:pt x="296" y="0"/>
                </a:lnTo>
                <a:close/>
              </a:path>
            </a:pathLst>
          </a:custGeom>
          <a:solidFill>
            <a:srgbClr val="FFC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3" name="Freeform 287"/>
          <p:cNvSpPr>
            <a:spLocks/>
          </p:cNvSpPr>
          <p:nvPr/>
        </p:nvSpPr>
        <p:spPr bwMode="auto">
          <a:xfrm>
            <a:off x="1239605" y="2820273"/>
            <a:ext cx="2826779" cy="3444795"/>
          </a:xfrm>
          <a:custGeom>
            <a:avLst/>
            <a:gdLst>
              <a:gd name="T0" fmla="*/ 1469 w 2327"/>
              <a:gd name="T1" fmla="*/ 71 h 2689"/>
              <a:gd name="T2" fmla="*/ 1870 w 2327"/>
              <a:gd name="T3" fmla="*/ 343 h 2689"/>
              <a:gd name="T4" fmla="*/ 2083 w 2327"/>
              <a:gd name="T5" fmla="*/ 775 h 2689"/>
              <a:gd name="T6" fmla="*/ 2109 w 2327"/>
              <a:gd name="T7" fmla="*/ 981 h 2689"/>
              <a:gd name="T8" fmla="*/ 2172 w 2327"/>
              <a:gd name="T9" fmla="*/ 1171 h 2689"/>
              <a:gd name="T10" fmla="*/ 2319 w 2327"/>
              <a:gd name="T11" fmla="*/ 1491 h 2689"/>
              <a:gd name="T12" fmla="*/ 2278 w 2327"/>
              <a:gd name="T13" fmla="*/ 1611 h 2689"/>
              <a:gd name="T14" fmla="*/ 2095 w 2327"/>
              <a:gd name="T15" fmla="*/ 1624 h 2689"/>
              <a:gd name="T16" fmla="*/ 2100 w 2327"/>
              <a:gd name="T17" fmla="*/ 2048 h 2689"/>
              <a:gd name="T18" fmla="*/ 2052 w 2327"/>
              <a:gd name="T19" fmla="*/ 2214 h 2689"/>
              <a:gd name="T20" fmla="*/ 1892 w 2327"/>
              <a:gd name="T21" fmla="*/ 2282 h 2689"/>
              <a:gd name="T22" fmla="*/ 1556 w 2327"/>
              <a:gd name="T23" fmla="*/ 2249 h 2689"/>
              <a:gd name="T24" fmla="*/ 1488 w 2327"/>
              <a:gd name="T25" fmla="*/ 2248 h 2689"/>
              <a:gd name="T26" fmla="*/ 1475 w 2327"/>
              <a:gd name="T27" fmla="*/ 2251 h 2689"/>
              <a:gd name="T28" fmla="*/ 1460 w 2327"/>
              <a:gd name="T29" fmla="*/ 2301 h 2689"/>
              <a:gd name="T30" fmla="*/ 1447 w 2327"/>
              <a:gd name="T31" fmla="*/ 2650 h 2689"/>
              <a:gd name="T32" fmla="*/ 1368 w 2327"/>
              <a:gd name="T33" fmla="*/ 2683 h 2689"/>
              <a:gd name="T34" fmla="*/ 1333 w 2327"/>
              <a:gd name="T35" fmla="*/ 2413 h 2689"/>
              <a:gd name="T36" fmla="*/ 1386 w 2327"/>
              <a:gd name="T37" fmla="*/ 2166 h 2689"/>
              <a:gd name="T38" fmla="*/ 1584 w 2327"/>
              <a:gd name="T39" fmla="*/ 2134 h 2689"/>
              <a:gd name="T40" fmla="*/ 1911 w 2327"/>
              <a:gd name="T41" fmla="*/ 2162 h 2689"/>
              <a:gd name="T42" fmla="*/ 1953 w 2327"/>
              <a:gd name="T43" fmla="*/ 2150 h 2689"/>
              <a:gd name="T44" fmla="*/ 1962 w 2327"/>
              <a:gd name="T45" fmla="*/ 2134 h 2689"/>
              <a:gd name="T46" fmla="*/ 1975 w 2327"/>
              <a:gd name="T47" fmla="*/ 2093 h 2689"/>
              <a:gd name="T48" fmla="*/ 1982 w 2327"/>
              <a:gd name="T49" fmla="*/ 2052 h 2689"/>
              <a:gd name="T50" fmla="*/ 1748 w 2327"/>
              <a:gd name="T51" fmla="*/ 1870 h 2689"/>
              <a:gd name="T52" fmla="*/ 1720 w 2327"/>
              <a:gd name="T53" fmla="*/ 1781 h 2689"/>
              <a:gd name="T54" fmla="*/ 1976 w 2327"/>
              <a:gd name="T55" fmla="*/ 1629 h 2689"/>
              <a:gd name="T56" fmla="*/ 2022 w 2327"/>
              <a:gd name="T57" fmla="*/ 1523 h 2689"/>
              <a:gd name="T58" fmla="*/ 2201 w 2327"/>
              <a:gd name="T59" fmla="*/ 1509 h 2689"/>
              <a:gd name="T60" fmla="*/ 2179 w 2327"/>
              <a:gd name="T61" fmla="*/ 1456 h 2689"/>
              <a:gd name="T62" fmla="*/ 2011 w 2327"/>
              <a:gd name="T63" fmla="*/ 1076 h 2689"/>
              <a:gd name="T64" fmla="*/ 1923 w 2327"/>
              <a:gd name="T65" fmla="*/ 645 h 2689"/>
              <a:gd name="T66" fmla="*/ 1836 w 2327"/>
              <a:gd name="T67" fmla="*/ 488 h 2689"/>
              <a:gd name="T68" fmla="*/ 1691 w 2327"/>
              <a:gd name="T69" fmla="*/ 330 h 2689"/>
              <a:gd name="T70" fmla="*/ 1667 w 2327"/>
              <a:gd name="T71" fmla="*/ 312 h 2689"/>
              <a:gd name="T72" fmla="*/ 1333 w 2327"/>
              <a:gd name="T73" fmla="*/ 152 h 2689"/>
              <a:gd name="T74" fmla="*/ 1101 w 2327"/>
              <a:gd name="T75" fmla="*/ 119 h 2689"/>
              <a:gd name="T76" fmla="*/ 690 w 2327"/>
              <a:gd name="T77" fmla="*/ 191 h 2689"/>
              <a:gd name="T78" fmla="*/ 331 w 2327"/>
              <a:gd name="T79" fmla="*/ 457 h 2689"/>
              <a:gd name="T80" fmla="*/ 143 w 2327"/>
              <a:gd name="T81" fmla="*/ 832 h 2689"/>
              <a:gd name="T82" fmla="*/ 158 w 2327"/>
              <a:gd name="T83" fmla="*/ 1314 h 2689"/>
              <a:gd name="T84" fmla="*/ 417 w 2327"/>
              <a:gd name="T85" fmla="*/ 1760 h 2689"/>
              <a:gd name="T86" fmla="*/ 604 w 2327"/>
              <a:gd name="T87" fmla="*/ 1943 h 2689"/>
              <a:gd name="T88" fmla="*/ 657 w 2327"/>
              <a:gd name="T89" fmla="*/ 2353 h 2689"/>
              <a:gd name="T90" fmla="*/ 522 w 2327"/>
              <a:gd name="T91" fmla="*/ 2686 h 2689"/>
              <a:gd name="T92" fmla="*/ 442 w 2327"/>
              <a:gd name="T93" fmla="*/ 2640 h 2689"/>
              <a:gd name="T94" fmla="*/ 486 w 2327"/>
              <a:gd name="T95" fmla="*/ 2526 h 2689"/>
              <a:gd name="T96" fmla="*/ 549 w 2327"/>
              <a:gd name="T97" fmla="*/ 2232 h 2689"/>
              <a:gd name="T98" fmla="*/ 509 w 2327"/>
              <a:gd name="T99" fmla="*/ 2016 h 2689"/>
              <a:gd name="T100" fmla="*/ 502 w 2327"/>
              <a:gd name="T101" fmla="*/ 2003 h 2689"/>
              <a:gd name="T102" fmla="*/ 493 w 2327"/>
              <a:gd name="T103" fmla="*/ 1997 h 2689"/>
              <a:gd name="T104" fmla="*/ 378 w 2327"/>
              <a:gd name="T105" fmla="*/ 1890 h 2689"/>
              <a:gd name="T106" fmla="*/ 76 w 2327"/>
              <a:gd name="T107" fmla="*/ 1433 h 2689"/>
              <a:gd name="T108" fmla="*/ 10 w 2327"/>
              <a:gd name="T109" fmla="*/ 898 h 2689"/>
              <a:gd name="T110" fmla="*/ 209 w 2327"/>
              <a:gd name="T111" fmla="*/ 425 h 2689"/>
              <a:gd name="T112" fmla="*/ 589 w 2327"/>
              <a:gd name="T113" fmla="*/ 108 h 2689"/>
              <a:gd name="T114" fmla="*/ 1065 w 2327"/>
              <a:gd name="T115" fmla="*/ 0 h 26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327" h="2689">
                <a:moveTo>
                  <a:pt x="1065" y="0"/>
                </a:moveTo>
                <a:lnTo>
                  <a:pt x="1147" y="3"/>
                </a:lnTo>
                <a:lnTo>
                  <a:pt x="1230" y="11"/>
                </a:lnTo>
                <a:lnTo>
                  <a:pt x="1311" y="25"/>
                </a:lnTo>
                <a:lnTo>
                  <a:pt x="1390" y="45"/>
                </a:lnTo>
                <a:lnTo>
                  <a:pt x="1469" y="71"/>
                </a:lnTo>
                <a:lnTo>
                  <a:pt x="1545" y="102"/>
                </a:lnTo>
                <a:lnTo>
                  <a:pt x="1618" y="138"/>
                </a:lnTo>
                <a:lnTo>
                  <a:pt x="1688" y="182"/>
                </a:lnTo>
                <a:lnTo>
                  <a:pt x="1753" y="231"/>
                </a:lnTo>
                <a:lnTo>
                  <a:pt x="1813" y="283"/>
                </a:lnTo>
                <a:lnTo>
                  <a:pt x="1870" y="343"/>
                </a:lnTo>
                <a:lnTo>
                  <a:pt x="1921" y="407"/>
                </a:lnTo>
                <a:lnTo>
                  <a:pt x="1965" y="474"/>
                </a:lnTo>
                <a:lnTo>
                  <a:pt x="2004" y="546"/>
                </a:lnTo>
                <a:lnTo>
                  <a:pt x="2036" y="621"/>
                </a:lnTo>
                <a:lnTo>
                  <a:pt x="2063" y="697"/>
                </a:lnTo>
                <a:lnTo>
                  <a:pt x="2083" y="775"/>
                </a:lnTo>
                <a:lnTo>
                  <a:pt x="2098" y="856"/>
                </a:lnTo>
                <a:lnTo>
                  <a:pt x="2105" y="938"/>
                </a:lnTo>
                <a:lnTo>
                  <a:pt x="2108" y="974"/>
                </a:lnTo>
                <a:lnTo>
                  <a:pt x="2108" y="977"/>
                </a:lnTo>
                <a:lnTo>
                  <a:pt x="2108" y="980"/>
                </a:lnTo>
                <a:lnTo>
                  <a:pt x="2109" y="981"/>
                </a:lnTo>
                <a:lnTo>
                  <a:pt x="2109" y="983"/>
                </a:lnTo>
                <a:lnTo>
                  <a:pt x="2112" y="999"/>
                </a:lnTo>
                <a:lnTo>
                  <a:pt x="2131" y="1066"/>
                </a:lnTo>
                <a:lnTo>
                  <a:pt x="2144" y="1103"/>
                </a:lnTo>
                <a:lnTo>
                  <a:pt x="2157" y="1138"/>
                </a:lnTo>
                <a:lnTo>
                  <a:pt x="2172" y="1171"/>
                </a:lnTo>
                <a:lnTo>
                  <a:pt x="2188" y="1206"/>
                </a:lnTo>
                <a:lnTo>
                  <a:pt x="2220" y="1272"/>
                </a:lnTo>
                <a:lnTo>
                  <a:pt x="2252" y="1338"/>
                </a:lnTo>
                <a:lnTo>
                  <a:pt x="2284" y="1404"/>
                </a:lnTo>
                <a:lnTo>
                  <a:pt x="2312" y="1471"/>
                </a:lnTo>
                <a:lnTo>
                  <a:pt x="2319" y="1491"/>
                </a:lnTo>
                <a:lnTo>
                  <a:pt x="2325" y="1515"/>
                </a:lnTo>
                <a:lnTo>
                  <a:pt x="2327" y="1537"/>
                </a:lnTo>
                <a:lnTo>
                  <a:pt x="2325" y="1558"/>
                </a:lnTo>
                <a:lnTo>
                  <a:pt x="2315" y="1579"/>
                </a:lnTo>
                <a:lnTo>
                  <a:pt x="2299" y="1598"/>
                </a:lnTo>
                <a:lnTo>
                  <a:pt x="2278" y="1611"/>
                </a:lnTo>
                <a:lnTo>
                  <a:pt x="2255" y="1620"/>
                </a:lnTo>
                <a:lnTo>
                  <a:pt x="2230" y="1624"/>
                </a:lnTo>
                <a:lnTo>
                  <a:pt x="2205" y="1627"/>
                </a:lnTo>
                <a:lnTo>
                  <a:pt x="2150" y="1626"/>
                </a:lnTo>
                <a:lnTo>
                  <a:pt x="2096" y="1624"/>
                </a:lnTo>
                <a:lnTo>
                  <a:pt x="2095" y="1624"/>
                </a:lnTo>
                <a:lnTo>
                  <a:pt x="2095" y="1637"/>
                </a:lnTo>
                <a:lnTo>
                  <a:pt x="2100" y="1732"/>
                </a:lnTo>
                <a:lnTo>
                  <a:pt x="2103" y="1829"/>
                </a:lnTo>
                <a:lnTo>
                  <a:pt x="2106" y="1925"/>
                </a:lnTo>
                <a:lnTo>
                  <a:pt x="2102" y="2020"/>
                </a:lnTo>
                <a:lnTo>
                  <a:pt x="2100" y="2048"/>
                </a:lnTo>
                <a:lnTo>
                  <a:pt x="2096" y="2077"/>
                </a:lnTo>
                <a:lnTo>
                  <a:pt x="2092" y="2106"/>
                </a:lnTo>
                <a:lnTo>
                  <a:pt x="2086" y="2136"/>
                </a:lnTo>
                <a:lnTo>
                  <a:pt x="2077" y="2163"/>
                </a:lnTo>
                <a:lnTo>
                  <a:pt x="2065" y="2190"/>
                </a:lnTo>
                <a:lnTo>
                  <a:pt x="2052" y="2214"/>
                </a:lnTo>
                <a:lnTo>
                  <a:pt x="2033" y="2235"/>
                </a:lnTo>
                <a:lnTo>
                  <a:pt x="2011" y="2254"/>
                </a:lnTo>
                <a:lnTo>
                  <a:pt x="1985" y="2267"/>
                </a:lnTo>
                <a:lnTo>
                  <a:pt x="1956" y="2276"/>
                </a:lnTo>
                <a:lnTo>
                  <a:pt x="1924" y="2279"/>
                </a:lnTo>
                <a:lnTo>
                  <a:pt x="1892" y="2282"/>
                </a:lnTo>
                <a:lnTo>
                  <a:pt x="1842" y="2282"/>
                </a:lnTo>
                <a:lnTo>
                  <a:pt x="1793" y="2280"/>
                </a:lnTo>
                <a:lnTo>
                  <a:pt x="1696" y="2270"/>
                </a:lnTo>
                <a:lnTo>
                  <a:pt x="1600" y="2255"/>
                </a:lnTo>
                <a:lnTo>
                  <a:pt x="1578" y="2251"/>
                </a:lnTo>
                <a:lnTo>
                  <a:pt x="1556" y="2249"/>
                </a:lnTo>
                <a:lnTo>
                  <a:pt x="1530" y="2247"/>
                </a:lnTo>
                <a:lnTo>
                  <a:pt x="1497" y="2248"/>
                </a:lnTo>
                <a:lnTo>
                  <a:pt x="1495" y="2248"/>
                </a:lnTo>
                <a:lnTo>
                  <a:pt x="1494" y="2248"/>
                </a:lnTo>
                <a:lnTo>
                  <a:pt x="1491" y="2248"/>
                </a:lnTo>
                <a:lnTo>
                  <a:pt x="1488" y="2248"/>
                </a:lnTo>
                <a:lnTo>
                  <a:pt x="1486" y="2248"/>
                </a:lnTo>
                <a:lnTo>
                  <a:pt x="1486" y="2248"/>
                </a:lnTo>
                <a:lnTo>
                  <a:pt x="1488" y="2248"/>
                </a:lnTo>
                <a:lnTo>
                  <a:pt x="1482" y="2249"/>
                </a:lnTo>
                <a:lnTo>
                  <a:pt x="1478" y="2251"/>
                </a:lnTo>
                <a:lnTo>
                  <a:pt x="1475" y="2251"/>
                </a:lnTo>
                <a:lnTo>
                  <a:pt x="1472" y="2252"/>
                </a:lnTo>
                <a:lnTo>
                  <a:pt x="1469" y="2254"/>
                </a:lnTo>
                <a:lnTo>
                  <a:pt x="1466" y="2267"/>
                </a:lnTo>
                <a:lnTo>
                  <a:pt x="1460" y="2292"/>
                </a:lnTo>
                <a:lnTo>
                  <a:pt x="1460" y="2296"/>
                </a:lnTo>
                <a:lnTo>
                  <a:pt x="1460" y="2301"/>
                </a:lnTo>
                <a:lnTo>
                  <a:pt x="1459" y="2304"/>
                </a:lnTo>
                <a:lnTo>
                  <a:pt x="1459" y="2305"/>
                </a:lnTo>
                <a:lnTo>
                  <a:pt x="1454" y="2362"/>
                </a:lnTo>
                <a:lnTo>
                  <a:pt x="1448" y="2485"/>
                </a:lnTo>
                <a:lnTo>
                  <a:pt x="1448" y="2631"/>
                </a:lnTo>
                <a:lnTo>
                  <a:pt x="1447" y="2650"/>
                </a:lnTo>
                <a:lnTo>
                  <a:pt x="1440" y="2664"/>
                </a:lnTo>
                <a:lnTo>
                  <a:pt x="1428" y="2676"/>
                </a:lnTo>
                <a:lnTo>
                  <a:pt x="1415" y="2683"/>
                </a:lnTo>
                <a:lnTo>
                  <a:pt x="1399" y="2688"/>
                </a:lnTo>
                <a:lnTo>
                  <a:pt x="1384" y="2688"/>
                </a:lnTo>
                <a:lnTo>
                  <a:pt x="1368" y="2683"/>
                </a:lnTo>
                <a:lnTo>
                  <a:pt x="1354" y="2676"/>
                </a:lnTo>
                <a:lnTo>
                  <a:pt x="1342" y="2664"/>
                </a:lnTo>
                <a:lnTo>
                  <a:pt x="1335" y="2650"/>
                </a:lnTo>
                <a:lnTo>
                  <a:pt x="1332" y="2631"/>
                </a:lnTo>
                <a:lnTo>
                  <a:pt x="1332" y="2495"/>
                </a:lnTo>
                <a:lnTo>
                  <a:pt x="1333" y="2413"/>
                </a:lnTo>
                <a:lnTo>
                  <a:pt x="1339" y="2331"/>
                </a:lnTo>
                <a:lnTo>
                  <a:pt x="1349" y="2249"/>
                </a:lnTo>
                <a:lnTo>
                  <a:pt x="1355" y="2228"/>
                </a:lnTo>
                <a:lnTo>
                  <a:pt x="1361" y="2206"/>
                </a:lnTo>
                <a:lnTo>
                  <a:pt x="1371" y="2184"/>
                </a:lnTo>
                <a:lnTo>
                  <a:pt x="1386" y="2166"/>
                </a:lnTo>
                <a:lnTo>
                  <a:pt x="1409" y="2150"/>
                </a:lnTo>
                <a:lnTo>
                  <a:pt x="1437" y="2140"/>
                </a:lnTo>
                <a:lnTo>
                  <a:pt x="1466" y="2133"/>
                </a:lnTo>
                <a:lnTo>
                  <a:pt x="1495" y="2130"/>
                </a:lnTo>
                <a:lnTo>
                  <a:pt x="1524" y="2130"/>
                </a:lnTo>
                <a:lnTo>
                  <a:pt x="1584" y="2134"/>
                </a:lnTo>
                <a:lnTo>
                  <a:pt x="1644" y="2141"/>
                </a:lnTo>
                <a:lnTo>
                  <a:pt x="1704" y="2150"/>
                </a:lnTo>
                <a:lnTo>
                  <a:pt x="1764" y="2159"/>
                </a:lnTo>
                <a:lnTo>
                  <a:pt x="1823" y="2165"/>
                </a:lnTo>
                <a:lnTo>
                  <a:pt x="1883" y="2165"/>
                </a:lnTo>
                <a:lnTo>
                  <a:pt x="1911" y="2162"/>
                </a:lnTo>
                <a:lnTo>
                  <a:pt x="1937" y="2159"/>
                </a:lnTo>
                <a:lnTo>
                  <a:pt x="1941" y="2157"/>
                </a:lnTo>
                <a:lnTo>
                  <a:pt x="1947" y="2157"/>
                </a:lnTo>
                <a:lnTo>
                  <a:pt x="1950" y="2155"/>
                </a:lnTo>
                <a:lnTo>
                  <a:pt x="1953" y="2152"/>
                </a:lnTo>
                <a:lnTo>
                  <a:pt x="1953" y="2150"/>
                </a:lnTo>
                <a:lnTo>
                  <a:pt x="1953" y="2150"/>
                </a:lnTo>
                <a:lnTo>
                  <a:pt x="1958" y="2146"/>
                </a:lnTo>
                <a:lnTo>
                  <a:pt x="1960" y="2141"/>
                </a:lnTo>
                <a:lnTo>
                  <a:pt x="1960" y="2140"/>
                </a:lnTo>
                <a:lnTo>
                  <a:pt x="1962" y="2137"/>
                </a:lnTo>
                <a:lnTo>
                  <a:pt x="1962" y="2134"/>
                </a:lnTo>
                <a:lnTo>
                  <a:pt x="1963" y="2133"/>
                </a:lnTo>
                <a:lnTo>
                  <a:pt x="1965" y="2131"/>
                </a:lnTo>
                <a:lnTo>
                  <a:pt x="1965" y="2130"/>
                </a:lnTo>
                <a:lnTo>
                  <a:pt x="1965" y="2130"/>
                </a:lnTo>
                <a:lnTo>
                  <a:pt x="1968" y="2122"/>
                </a:lnTo>
                <a:lnTo>
                  <a:pt x="1975" y="2093"/>
                </a:lnTo>
                <a:lnTo>
                  <a:pt x="1981" y="2064"/>
                </a:lnTo>
                <a:lnTo>
                  <a:pt x="1981" y="2061"/>
                </a:lnTo>
                <a:lnTo>
                  <a:pt x="1981" y="2058"/>
                </a:lnTo>
                <a:lnTo>
                  <a:pt x="1982" y="2055"/>
                </a:lnTo>
                <a:lnTo>
                  <a:pt x="1982" y="2054"/>
                </a:lnTo>
                <a:lnTo>
                  <a:pt x="1982" y="2052"/>
                </a:lnTo>
                <a:lnTo>
                  <a:pt x="1984" y="2042"/>
                </a:lnTo>
                <a:lnTo>
                  <a:pt x="1984" y="2033"/>
                </a:lnTo>
                <a:lnTo>
                  <a:pt x="1988" y="1953"/>
                </a:lnTo>
                <a:lnTo>
                  <a:pt x="1988" y="1873"/>
                </a:lnTo>
                <a:lnTo>
                  <a:pt x="1768" y="1873"/>
                </a:lnTo>
                <a:lnTo>
                  <a:pt x="1748" y="1870"/>
                </a:lnTo>
                <a:lnTo>
                  <a:pt x="1731" y="1861"/>
                </a:lnTo>
                <a:lnTo>
                  <a:pt x="1720" y="1848"/>
                </a:lnTo>
                <a:lnTo>
                  <a:pt x="1714" y="1832"/>
                </a:lnTo>
                <a:lnTo>
                  <a:pt x="1711" y="1814"/>
                </a:lnTo>
                <a:lnTo>
                  <a:pt x="1714" y="1797"/>
                </a:lnTo>
                <a:lnTo>
                  <a:pt x="1720" y="1781"/>
                </a:lnTo>
                <a:lnTo>
                  <a:pt x="1731" y="1767"/>
                </a:lnTo>
                <a:lnTo>
                  <a:pt x="1748" y="1759"/>
                </a:lnTo>
                <a:lnTo>
                  <a:pt x="1768" y="1756"/>
                </a:lnTo>
                <a:lnTo>
                  <a:pt x="1984" y="1756"/>
                </a:lnTo>
                <a:lnTo>
                  <a:pt x="1978" y="1653"/>
                </a:lnTo>
                <a:lnTo>
                  <a:pt x="1976" y="1629"/>
                </a:lnTo>
                <a:lnTo>
                  <a:pt x="1976" y="1604"/>
                </a:lnTo>
                <a:lnTo>
                  <a:pt x="1978" y="1580"/>
                </a:lnTo>
                <a:lnTo>
                  <a:pt x="1985" y="1557"/>
                </a:lnTo>
                <a:lnTo>
                  <a:pt x="1995" y="1542"/>
                </a:lnTo>
                <a:lnTo>
                  <a:pt x="2007" y="1532"/>
                </a:lnTo>
                <a:lnTo>
                  <a:pt x="2022" y="1523"/>
                </a:lnTo>
                <a:lnTo>
                  <a:pt x="2036" y="1516"/>
                </a:lnTo>
                <a:lnTo>
                  <a:pt x="2063" y="1509"/>
                </a:lnTo>
                <a:lnTo>
                  <a:pt x="2089" y="1506"/>
                </a:lnTo>
                <a:lnTo>
                  <a:pt x="2117" y="1506"/>
                </a:lnTo>
                <a:lnTo>
                  <a:pt x="2144" y="1507"/>
                </a:lnTo>
                <a:lnTo>
                  <a:pt x="2201" y="1509"/>
                </a:lnTo>
                <a:lnTo>
                  <a:pt x="2200" y="1506"/>
                </a:lnTo>
                <a:lnTo>
                  <a:pt x="2200" y="1501"/>
                </a:lnTo>
                <a:lnTo>
                  <a:pt x="2192" y="1487"/>
                </a:lnTo>
                <a:lnTo>
                  <a:pt x="2192" y="1485"/>
                </a:lnTo>
                <a:lnTo>
                  <a:pt x="2191" y="1484"/>
                </a:lnTo>
                <a:lnTo>
                  <a:pt x="2179" y="1456"/>
                </a:lnTo>
                <a:lnTo>
                  <a:pt x="2150" y="1396"/>
                </a:lnTo>
                <a:lnTo>
                  <a:pt x="2115" y="1325"/>
                </a:lnTo>
                <a:lnTo>
                  <a:pt x="2082" y="1253"/>
                </a:lnTo>
                <a:lnTo>
                  <a:pt x="2055" y="1195"/>
                </a:lnTo>
                <a:lnTo>
                  <a:pt x="2030" y="1136"/>
                </a:lnTo>
                <a:lnTo>
                  <a:pt x="2011" y="1076"/>
                </a:lnTo>
                <a:lnTo>
                  <a:pt x="1997" y="1015"/>
                </a:lnTo>
                <a:lnTo>
                  <a:pt x="1990" y="951"/>
                </a:lnTo>
                <a:lnTo>
                  <a:pt x="1982" y="875"/>
                </a:lnTo>
                <a:lnTo>
                  <a:pt x="1969" y="797"/>
                </a:lnTo>
                <a:lnTo>
                  <a:pt x="1949" y="721"/>
                </a:lnTo>
                <a:lnTo>
                  <a:pt x="1923" y="645"/>
                </a:lnTo>
                <a:lnTo>
                  <a:pt x="1917" y="632"/>
                </a:lnTo>
                <a:lnTo>
                  <a:pt x="1909" y="616"/>
                </a:lnTo>
                <a:lnTo>
                  <a:pt x="1901" y="599"/>
                </a:lnTo>
                <a:lnTo>
                  <a:pt x="1892" y="581"/>
                </a:lnTo>
                <a:lnTo>
                  <a:pt x="1855" y="518"/>
                </a:lnTo>
                <a:lnTo>
                  <a:pt x="1836" y="488"/>
                </a:lnTo>
                <a:lnTo>
                  <a:pt x="1816" y="461"/>
                </a:lnTo>
                <a:lnTo>
                  <a:pt x="1796" y="435"/>
                </a:lnTo>
                <a:lnTo>
                  <a:pt x="1771" y="409"/>
                </a:lnTo>
                <a:lnTo>
                  <a:pt x="1745" y="381"/>
                </a:lnTo>
                <a:lnTo>
                  <a:pt x="1717" y="355"/>
                </a:lnTo>
                <a:lnTo>
                  <a:pt x="1691" y="330"/>
                </a:lnTo>
                <a:lnTo>
                  <a:pt x="1676" y="320"/>
                </a:lnTo>
                <a:lnTo>
                  <a:pt x="1676" y="318"/>
                </a:lnTo>
                <a:lnTo>
                  <a:pt x="1675" y="317"/>
                </a:lnTo>
                <a:lnTo>
                  <a:pt x="1672" y="315"/>
                </a:lnTo>
                <a:lnTo>
                  <a:pt x="1669" y="314"/>
                </a:lnTo>
                <a:lnTo>
                  <a:pt x="1667" y="312"/>
                </a:lnTo>
                <a:lnTo>
                  <a:pt x="1667" y="312"/>
                </a:lnTo>
                <a:lnTo>
                  <a:pt x="1607" y="270"/>
                </a:lnTo>
                <a:lnTo>
                  <a:pt x="1543" y="233"/>
                </a:lnTo>
                <a:lnTo>
                  <a:pt x="1476" y="201"/>
                </a:lnTo>
                <a:lnTo>
                  <a:pt x="1406" y="174"/>
                </a:lnTo>
                <a:lnTo>
                  <a:pt x="1333" y="152"/>
                </a:lnTo>
                <a:lnTo>
                  <a:pt x="1257" y="136"/>
                </a:lnTo>
                <a:lnTo>
                  <a:pt x="1236" y="131"/>
                </a:lnTo>
                <a:lnTo>
                  <a:pt x="1218" y="130"/>
                </a:lnTo>
                <a:lnTo>
                  <a:pt x="1201" y="127"/>
                </a:lnTo>
                <a:lnTo>
                  <a:pt x="1182" y="124"/>
                </a:lnTo>
                <a:lnTo>
                  <a:pt x="1101" y="119"/>
                </a:lnTo>
                <a:lnTo>
                  <a:pt x="1015" y="119"/>
                </a:lnTo>
                <a:lnTo>
                  <a:pt x="931" y="125"/>
                </a:lnTo>
                <a:lnTo>
                  <a:pt x="872" y="136"/>
                </a:lnTo>
                <a:lnTo>
                  <a:pt x="811" y="150"/>
                </a:lnTo>
                <a:lnTo>
                  <a:pt x="750" y="169"/>
                </a:lnTo>
                <a:lnTo>
                  <a:pt x="690" y="191"/>
                </a:lnTo>
                <a:lnTo>
                  <a:pt x="635" y="216"/>
                </a:lnTo>
                <a:lnTo>
                  <a:pt x="566" y="255"/>
                </a:lnTo>
                <a:lnTo>
                  <a:pt x="502" y="298"/>
                </a:lnTo>
                <a:lnTo>
                  <a:pt x="441" y="346"/>
                </a:lnTo>
                <a:lnTo>
                  <a:pt x="384" y="400"/>
                </a:lnTo>
                <a:lnTo>
                  <a:pt x="331" y="457"/>
                </a:lnTo>
                <a:lnTo>
                  <a:pt x="285" y="518"/>
                </a:lnTo>
                <a:lnTo>
                  <a:pt x="244" y="584"/>
                </a:lnTo>
                <a:lnTo>
                  <a:pt x="206" y="654"/>
                </a:lnTo>
                <a:lnTo>
                  <a:pt x="182" y="710"/>
                </a:lnTo>
                <a:lnTo>
                  <a:pt x="161" y="770"/>
                </a:lnTo>
                <a:lnTo>
                  <a:pt x="143" y="832"/>
                </a:lnTo>
                <a:lnTo>
                  <a:pt x="130" y="894"/>
                </a:lnTo>
                <a:lnTo>
                  <a:pt x="121" y="954"/>
                </a:lnTo>
                <a:lnTo>
                  <a:pt x="117" y="1046"/>
                </a:lnTo>
                <a:lnTo>
                  <a:pt x="121" y="1136"/>
                </a:lnTo>
                <a:lnTo>
                  <a:pt x="134" y="1227"/>
                </a:lnTo>
                <a:lnTo>
                  <a:pt x="158" y="1314"/>
                </a:lnTo>
                <a:lnTo>
                  <a:pt x="188" y="1401"/>
                </a:lnTo>
                <a:lnTo>
                  <a:pt x="226" y="1483"/>
                </a:lnTo>
                <a:lnTo>
                  <a:pt x="270" y="1561"/>
                </a:lnTo>
                <a:lnTo>
                  <a:pt x="320" y="1637"/>
                </a:lnTo>
                <a:lnTo>
                  <a:pt x="366" y="1700"/>
                </a:lnTo>
                <a:lnTo>
                  <a:pt x="417" y="1760"/>
                </a:lnTo>
                <a:lnTo>
                  <a:pt x="471" y="1819"/>
                </a:lnTo>
                <a:lnTo>
                  <a:pt x="530" y="1873"/>
                </a:lnTo>
                <a:lnTo>
                  <a:pt x="549" y="1889"/>
                </a:lnTo>
                <a:lnTo>
                  <a:pt x="569" y="1905"/>
                </a:lnTo>
                <a:lnTo>
                  <a:pt x="589" y="1922"/>
                </a:lnTo>
                <a:lnTo>
                  <a:pt x="604" y="1943"/>
                </a:lnTo>
                <a:lnTo>
                  <a:pt x="623" y="1985"/>
                </a:lnTo>
                <a:lnTo>
                  <a:pt x="638" y="2029"/>
                </a:lnTo>
                <a:lnTo>
                  <a:pt x="655" y="2109"/>
                </a:lnTo>
                <a:lnTo>
                  <a:pt x="664" y="2190"/>
                </a:lnTo>
                <a:lnTo>
                  <a:pt x="665" y="2271"/>
                </a:lnTo>
                <a:lnTo>
                  <a:pt x="657" y="2353"/>
                </a:lnTo>
                <a:lnTo>
                  <a:pt x="640" y="2434"/>
                </a:lnTo>
                <a:lnTo>
                  <a:pt x="619" y="2512"/>
                </a:lnTo>
                <a:lnTo>
                  <a:pt x="588" y="2588"/>
                </a:lnTo>
                <a:lnTo>
                  <a:pt x="550" y="2660"/>
                </a:lnTo>
                <a:lnTo>
                  <a:pt x="538" y="2676"/>
                </a:lnTo>
                <a:lnTo>
                  <a:pt x="522" y="2686"/>
                </a:lnTo>
                <a:lnTo>
                  <a:pt x="505" y="2689"/>
                </a:lnTo>
                <a:lnTo>
                  <a:pt x="489" y="2688"/>
                </a:lnTo>
                <a:lnTo>
                  <a:pt x="471" y="2680"/>
                </a:lnTo>
                <a:lnTo>
                  <a:pt x="458" y="2670"/>
                </a:lnTo>
                <a:lnTo>
                  <a:pt x="448" y="2656"/>
                </a:lnTo>
                <a:lnTo>
                  <a:pt x="442" y="2640"/>
                </a:lnTo>
                <a:lnTo>
                  <a:pt x="442" y="2621"/>
                </a:lnTo>
                <a:lnTo>
                  <a:pt x="449" y="2602"/>
                </a:lnTo>
                <a:lnTo>
                  <a:pt x="467" y="2569"/>
                </a:lnTo>
                <a:lnTo>
                  <a:pt x="484" y="2529"/>
                </a:lnTo>
                <a:lnTo>
                  <a:pt x="486" y="2527"/>
                </a:lnTo>
                <a:lnTo>
                  <a:pt x="486" y="2526"/>
                </a:lnTo>
                <a:lnTo>
                  <a:pt x="490" y="2515"/>
                </a:lnTo>
                <a:lnTo>
                  <a:pt x="499" y="2491"/>
                </a:lnTo>
                <a:lnTo>
                  <a:pt x="521" y="2428"/>
                </a:lnTo>
                <a:lnTo>
                  <a:pt x="537" y="2363"/>
                </a:lnTo>
                <a:lnTo>
                  <a:pt x="546" y="2298"/>
                </a:lnTo>
                <a:lnTo>
                  <a:pt x="549" y="2232"/>
                </a:lnTo>
                <a:lnTo>
                  <a:pt x="546" y="2175"/>
                </a:lnTo>
                <a:lnTo>
                  <a:pt x="538" y="2121"/>
                </a:lnTo>
                <a:lnTo>
                  <a:pt x="527" y="2065"/>
                </a:lnTo>
                <a:lnTo>
                  <a:pt x="511" y="2020"/>
                </a:lnTo>
                <a:lnTo>
                  <a:pt x="511" y="2019"/>
                </a:lnTo>
                <a:lnTo>
                  <a:pt x="509" y="2016"/>
                </a:lnTo>
                <a:lnTo>
                  <a:pt x="508" y="2013"/>
                </a:lnTo>
                <a:lnTo>
                  <a:pt x="506" y="2008"/>
                </a:lnTo>
                <a:lnTo>
                  <a:pt x="503" y="2006"/>
                </a:lnTo>
                <a:lnTo>
                  <a:pt x="502" y="2003"/>
                </a:lnTo>
                <a:lnTo>
                  <a:pt x="502" y="2000"/>
                </a:lnTo>
                <a:lnTo>
                  <a:pt x="502" y="2003"/>
                </a:lnTo>
                <a:lnTo>
                  <a:pt x="502" y="2003"/>
                </a:lnTo>
                <a:lnTo>
                  <a:pt x="502" y="2003"/>
                </a:lnTo>
                <a:lnTo>
                  <a:pt x="500" y="2003"/>
                </a:lnTo>
                <a:lnTo>
                  <a:pt x="498" y="2001"/>
                </a:lnTo>
                <a:lnTo>
                  <a:pt x="495" y="1998"/>
                </a:lnTo>
                <a:lnTo>
                  <a:pt x="493" y="1997"/>
                </a:lnTo>
                <a:lnTo>
                  <a:pt x="490" y="1994"/>
                </a:lnTo>
                <a:lnTo>
                  <a:pt x="487" y="1991"/>
                </a:lnTo>
                <a:lnTo>
                  <a:pt x="486" y="1989"/>
                </a:lnTo>
                <a:lnTo>
                  <a:pt x="483" y="1988"/>
                </a:lnTo>
                <a:lnTo>
                  <a:pt x="433" y="1944"/>
                </a:lnTo>
                <a:lnTo>
                  <a:pt x="378" y="1890"/>
                </a:lnTo>
                <a:lnTo>
                  <a:pt x="325" y="1833"/>
                </a:lnTo>
                <a:lnTo>
                  <a:pt x="266" y="1760"/>
                </a:lnTo>
                <a:lnTo>
                  <a:pt x="209" y="1683"/>
                </a:lnTo>
                <a:lnTo>
                  <a:pt x="159" y="1602"/>
                </a:lnTo>
                <a:lnTo>
                  <a:pt x="114" y="1519"/>
                </a:lnTo>
                <a:lnTo>
                  <a:pt x="76" y="1433"/>
                </a:lnTo>
                <a:lnTo>
                  <a:pt x="44" y="1344"/>
                </a:lnTo>
                <a:lnTo>
                  <a:pt x="21" y="1252"/>
                </a:lnTo>
                <a:lnTo>
                  <a:pt x="6" y="1158"/>
                </a:lnTo>
                <a:lnTo>
                  <a:pt x="0" y="1072"/>
                </a:lnTo>
                <a:lnTo>
                  <a:pt x="2" y="984"/>
                </a:lnTo>
                <a:lnTo>
                  <a:pt x="10" y="898"/>
                </a:lnTo>
                <a:lnTo>
                  <a:pt x="28" y="813"/>
                </a:lnTo>
                <a:lnTo>
                  <a:pt x="51" y="729"/>
                </a:lnTo>
                <a:lnTo>
                  <a:pt x="80" y="647"/>
                </a:lnTo>
                <a:lnTo>
                  <a:pt x="118" y="569"/>
                </a:lnTo>
                <a:lnTo>
                  <a:pt x="161" y="493"/>
                </a:lnTo>
                <a:lnTo>
                  <a:pt x="209" y="425"/>
                </a:lnTo>
                <a:lnTo>
                  <a:pt x="261" y="361"/>
                </a:lnTo>
                <a:lnTo>
                  <a:pt x="320" y="301"/>
                </a:lnTo>
                <a:lnTo>
                  <a:pt x="381" y="244"/>
                </a:lnTo>
                <a:lnTo>
                  <a:pt x="446" y="194"/>
                </a:lnTo>
                <a:lnTo>
                  <a:pt x="516" y="149"/>
                </a:lnTo>
                <a:lnTo>
                  <a:pt x="589" y="108"/>
                </a:lnTo>
                <a:lnTo>
                  <a:pt x="667" y="74"/>
                </a:lnTo>
                <a:lnTo>
                  <a:pt x="743" y="48"/>
                </a:lnTo>
                <a:lnTo>
                  <a:pt x="821" y="26"/>
                </a:lnTo>
                <a:lnTo>
                  <a:pt x="902" y="11"/>
                </a:lnTo>
                <a:lnTo>
                  <a:pt x="983" y="3"/>
                </a:lnTo>
                <a:lnTo>
                  <a:pt x="1065" y="0"/>
                </a:lnTo>
                <a:close/>
              </a:path>
            </a:pathLst>
          </a:custGeom>
          <a:solidFill>
            <a:srgbClr val="FFC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2922122" y="1728887"/>
            <a:ext cx="1332130" cy="1354417"/>
            <a:chOff x="6738938" y="1423988"/>
            <a:chExt cx="2087562" cy="2122487"/>
          </a:xfrm>
          <a:solidFill>
            <a:srgbClr val="FFC000"/>
          </a:solidFill>
        </p:grpSpPr>
        <p:sp>
          <p:nvSpPr>
            <p:cNvPr id="45" name="Freeform 332"/>
            <p:cNvSpPr>
              <a:spLocks noEditPoints="1"/>
            </p:cNvSpPr>
            <p:nvPr/>
          </p:nvSpPr>
          <p:spPr bwMode="auto">
            <a:xfrm>
              <a:off x="7127875" y="1790700"/>
              <a:ext cx="1309687" cy="1755775"/>
            </a:xfrm>
            <a:custGeom>
              <a:avLst/>
              <a:gdLst>
                <a:gd name="T0" fmla="*/ 685 w 1648"/>
                <a:gd name="T1" fmla="*/ 155 h 2212"/>
                <a:gd name="T2" fmla="*/ 511 w 1648"/>
                <a:gd name="T3" fmla="*/ 220 h 2212"/>
                <a:gd name="T4" fmla="*/ 346 w 1648"/>
                <a:gd name="T5" fmla="*/ 341 h 2212"/>
                <a:gd name="T6" fmla="*/ 247 w 1648"/>
                <a:gd name="T7" fmla="*/ 461 h 2212"/>
                <a:gd name="T8" fmla="*/ 175 w 1648"/>
                <a:gd name="T9" fmla="*/ 607 h 2212"/>
                <a:gd name="T10" fmla="*/ 141 w 1648"/>
                <a:gd name="T11" fmla="*/ 771 h 2212"/>
                <a:gd name="T12" fmla="*/ 161 w 1648"/>
                <a:gd name="T13" fmla="*/ 945 h 2212"/>
                <a:gd name="T14" fmla="*/ 234 w 1648"/>
                <a:gd name="T15" fmla="*/ 1109 h 2212"/>
                <a:gd name="T16" fmla="*/ 302 w 1648"/>
                <a:gd name="T17" fmla="*/ 1242 h 2212"/>
                <a:gd name="T18" fmla="*/ 410 w 1648"/>
                <a:gd name="T19" fmla="*/ 1452 h 2212"/>
                <a:gd name="T20" fmla="*/ 470 w 1648"/>
                <a:gd name="T21" fmla="*/ 1584 h 2212"/>
                <a:gd name="T22" fmla="*/ 547 w 1648"/>
                <a:gd name="T23" fmla="*/ 1648 h 2212"/>
                <a:gd name="T24" fmla="*/ 646 w 1648"/>
                <a:gd name="T25" fmla="*/ 1672 h 2212"/>
                <a:gd name="T26" fmla="*/ 1069 w 1648"/>
                <a:gd name="T27" fmla="*/ 1660 h 2212"/>
                <a:gd name="T28" fmla="*/ 1156 w 1648"/>
                <a:gd name="T29" fmla="*/ 1609 h 2212"/>
                <a:gd name="T30" fmla="*/ 1210 w 1648"/>
                <a:gd name="T31" fmla="*/ 1523 h 2212"/>
                <a:gd name="T32" fmla="*/ 1309 w 1648"/>
                <a:gd name="T33" fmla="*/ 1308 h 2212"/>
                <a:gd name="T34" fmla="*/ 1390 w 1648"/>
                <a:gd name="T35" fmla="*/ 1156 h 2212"/>
                <a:gd name="T36" fmla="*/ 1467 w 1648"/>
                <a:gd name="T37" fmla="*/ 1003 h 2212"/>
                <a:gd name="T38" fmla="*/ 1507 w 1648"/>
                <a:gd name="T39" fmla="*/ 829 h 2212"/>
                <a:gd name="T40" fmla="*/ 1489 w 1648"/>
                <a:gd name="T41" fmla="*/ 660 h 2212"/>
                <a:gd name="T42" fmla="*/ 1429 w 1648"/>
                <a:gd name="T43" fmla="*/ 507 h 2212"/>
                <a:gd name="T44" fmla="*/ 1337 w 1648"/>
                <a:gd name="T45" fmla="*/ 377 h 2212"/>
                <a:gd name="T46" fmla="*/ 1193 w 1648"/>
                <a:gd name="T47" fmla="*/ 255 h 2212"/>
                <a:gd name="T48" fmla="*/ 1021 w 1648"/>
                <a:gd name="T49" fmla="*/ 170 h 2212"/>
                <a:gd name="T50" fmla="*/ 843 w 1648"/>
                <a:gd name="T51" fmla="*/ 141 h 2212"/>
                <a:gd name="T52" fmla="*/ 813 w 1648"/>
                <a:gd name="T53" fmla="*/ 141 h 2212"/>
                <a:gd name="T54" fmla="*/ 823 w 1648"/>
                <a:gd name="T55" fmla="*/ 0 h 2212"/>
                <a:gd name="T56" fmla="*/ 990 w 1648"/>
                <a:gd name="T57" fmla="*/ 15 h 2212"/>
                <a:gd name="T58" fmla="*/ 1201 w 1648"/>
                <a:gd name="T59" fmla="*/ 94 h 2212"/>
                <a:gd name="T60" fmla="*/ 1398 w 1648"/>
                <a:gd name="T61" fmla="*/ 238 h 2212"/>
                <a:gd name="T62" fmla="*/ 1507 w 1648"/>
                <a:gd name="T63" fmla="*/ 364 h 2212"/>
                <a:gd name="T64" fmla="*/ 1590 w 1648"/>
                <a:gd name="T65" fmla="*/ 517 h 2212"/>
                <a:gd name="T66" fmla="*/ 1639 w 1648"/>
                <a:gd name="T67" fmla="*/ 690 h 2212"/>
                <a:gd name="T68" fmla="*/ 1645 w 1648"/>
                <a:gd name="T69" fmla="*/ 875 h 2212"/>
                <a:gd name="T70" fmla="*/ 1595 w 1648"/>
                <a:gd name="T71" fmla="*/ 1065 h 2212"/>
                <a:gd name="T72" fmla="*/ 1508 w 1648"/>
                <a:gd name="T73" fmla="*/ 1237 h 2212"/>
                <a:gd name="T74" fmla="*/ 1394 w 1648"/>
                <a:gd name="T75" fmla="*/ 1449 h 2212"/>
                <a:gd name="T76" fmla="*/ 1317 w 1648"/>
                <a:gd name="T77" fmla="*/ 1658 h 2212"/>
                <a:gd name="T78" fmla="*/ 1292 w 1648"/>
                <a:gd name="T79" fmla="*/ 1809 h 2212"/>
                <a:gd name="T80" fmla="*/ 1258 w 1648"/>
                <a:gd name="T81" fmla="*/ 1932 h 2212"/>
                <a:gd name="T82" fmla="*/ 1177 w 1648"/>
                <a:gd name="T83" fmla="*/ 2053 h 2212"/>
                <a:gd name="T84" fmla="*/ 1100 w 1648"/>
                <a:gd name="T85" fmla="*/ 2124 h 2212"/>
                <a:gd name="T86" fmla="*/ 969 w 1648"/>
                <a:gd name="T87" fmla="*/ 2189 h 2212"/>
                <a:gd name="T88" fmla="*/ 825 w 1648"/>
                <a:gd name="T89" fmla="*/ 2212 h 2212"/>
                <a:gd name="T90" fmla="*/ 678 w 1648"/>
                <a:gd name="T91" fmla="*/ 2189 h 2212"/>
                <a:gd name="T92" fmla="*/ 548 w 1648"/>
                <a:gd name="T93" fmla="*/ 2124 h 2212"/>
                <a:gd name="T94" fmla="*/ 471 w 1648"/>
                <a:gd name="T95" fmla="*/ 2053 h 2212"/>
                <a:gd name="T96" fmla="*/ 390 w 1648"/>
                <a:gd name="T97" fmla="*/ 1932 h 2212"/>
                <a:gd name="T98" fmla="*/ 356 w 1648"/>
                <a:gd name="T99" fmla="*/ 1809 h 2212"/>
                <a:gd name="T100" fmla="*/ 331 w 1648"/>
                <a:gd name="T101" fmla="*/ 1658 h 2212"/>
                <a:gd name="T102" fmla="*/ 254 w 1648"/>
                <a:gd name="T103" fmla="*/ 1449 h 2212"/>
                <a:gd name="T104" fmla="*/ 141 w 1648"/>
                <a:gd name="T105" fmla="*/ 1237 h 2212"/>
                <a:gd name="T106" fmla="*/ 83 w 1648"/>
                <a:gd name="T107" fmla="*/ 1128 h 2212"/>
                <a:gd name="T108" fmla="*/ 13 w 1648"/>
                <a:gd name="T109" fmla="*/ 939 h 2212"/>
                <a:gd name="T110" fmla="*/ 1 w 1648"/>
                <a:gd name="T111" fmla="*/ 751 h 2212"/>
                <a:gd name="T112" fmla="*/ 37 w 1648"/>
                <a:gd name="T113" fmla="*/ 572 h 2212"/>
                <a:gd name="T114" fmla="*/ 111 w 1648"/>
                <a:gd name="T115" fmla="*/ 412 h 2212"/>
                <a:gd name="T116" fmla="*/ 212 w 1648"/>
                <a:gd name="T117" fmla="*/ 276 h 2212"/>
                <a:gd name="T118" fmla="*/ 380 w 1648"/>
                <a:gd name="T119" fmla="*/ 134 h 2212"/>
                <a:gd name="T120" fmla="*/ 586 w 1648"/>
                <a:gd name="T121" fmla="*/ 34 h 2212"/>
                <a:gd name="T122" fmla="*/ 805 w 1648"/>
                <a:gd name="T123" fmla="*/ 0 h 2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48" h="2212">
                  <a:moveTo>
                    <a:pt x="805" y="141"/>
                  </a:moveTo>
                  <a:lnTo>
                    <a:pt x="745" y="144"/>
                  </a:lnTo>
                  <a:lnTo>
                    <a:pt x="685" y="155"/>
                  </a:lnTo>
                  <a:lnTo>
                    <a:pt x="627" y="170"/>
                  </a:lnTo>
                  <a:lnTo>
                    <a:pt x="568" y="192"/>
                  </a:lnTo>
                  <a:lnTo>
                    <a:pt x="511" y="220"/>
                  </a:lnTo>
                  <a:lnTo>
                    <a:pt x="455" y="255"/>
                  </a:lnTo>
                  <a:lnTo>
                    <a:pt x="400" y="295"/>
                  </a:lnTo>
                  <a:lnTo>
                    <a:pt x="346" y="341"/>
                  </a:lnTo>
                  <a:lnTo>
                    <a:pt x="311" y="377"/>
                  </a:lnTo>
                  <a:lnTo>
                    <a:pt x="277" y="417"/>
                  </a:lnTo>
                  <a:lnTo>
                    <a:pt x="247" y="461"/>
                  </a:lnTo>
                  <a:lnTo>
                    <a:pt x="219" y="507"/>
                  </a:lnTo>
                  <a:lnTo>
                    <a:pt x="195" y="555"/>
                  </a:lnTo>
                  <a:lnTo>
                    <a:pt x="175" y="607"/>
                  </a:lnTo>
                  <a:lnTo>
                    <a:pt x="159" y="660"/>
                  </a:lnTo>
                  <a:lnTo>
                    <a:pt x="148" y="715"/>
                  </a:lnTo>
                  <a:lnTo>
                    <a:pt x="141" y="771"/>
                  </a:lnTo>
                  <a:lnTo>
                    <a:pt x="141" y="829"/>
                  </a:lnTo>
                  <a:lnTo>
                    <a:pt x="148" y="886"/>
                  </a:lnTo>
                  <a:lnTo>
                    <a:pt x="161" y="945"/>
                  </a:lnTo>
                  <a:lnTo>
                    <a:pt x="181" y="1003"/>
                  </a:lnTo>
                  <a:lnTo>
                    <a:pt x="208" y="1061"/>
                  </a:lnTo>
                  <a:lnTo>
                    <a:pt x="234" y="1109"/>
                  </a:lnTo>
                  <a:lnTo>
                    <a:pt x="258" y="1156"/>
                  </a:lnTo>
                  <a:lnTo>
                    <a:pt x="266" y="1172"/>
                  </a:lnTo>
                  <a:lnTo>
                    <a:pt x="302" y="1242"/>
                  </a:lnTo>
                  <a:lnTo>
                    <a:pt x="339" y="1308"/>
                  </a:lnTo>
                  <a:lnTo>
                    <a:pt x="377" y="1380"/>
                  </a:lnTo>
                  <a:lnTo>
                    <a:pt x="410" y="1452"/>
                  </a:lnTo>
                  <a:lnTo>
                    <a:pt x="438" y="1523"/>
                  </a:lnTo>
                  <a:lnTo>
                    <a:pt x="452" y="1555"/>
                  </a:lnTo>
                  <a:lnTo>
                    <a:pt x="470" y="1584"/>
                  </a:lnTo>
                  <a:lnTo>
                    <a:pt x="492" y="1609"/>
                  </a:lnTo>
                  <a:lnTo>
                    <a:pt x="518" y="1630"/>
                  </a:lnTo>
                  <a:lnTo>
                    <a:pt x="547" y="1648"/>
                  </a:lnTo>
                  <a:lnTo>
                    <a:pt x="578" y="1660"/>
                  </a:lnTo>
                  <a:lnTo>
                    <a:pt x="611" y="1668"/>
                  </a:lnTo>
                  <a:lnTo>
                    <a:pt x="646" y="1672"/>
                  </a:lnTo>
                  <a:lnTo>
                    <a:pt x="1002" y="1672"/>
                  </a:lnTo>
                  <a:lnTo>
                    <a:pt x="1037" y="1668"/>
                  </a:lnTo>
                  <a:lnTo>
                    <a:pt x="1069" y="1660"/>
                  </a:lnTo>
                  <a:lnTo>
                    <a:pt x="1101" y="1648"/>
                  </a:lnTo>
                  <a:lnTo>
                    <a:pt x="1130" y="1630"/>
                  </a:lnTo>
                  <a:lnTo>
                    <a:pt x="1156" y="1609"/>
                  </a:lnTo>
                  <a:lnTo>
                    <a:pt x="1177" y="1584"/>
                  </a:lnTo>
                  <a:lnTo>
                    <a:pt x="1196" y="1555"/>
                  </a:lnTo>
                  <a:lnTo>
                    <a:pt x="1210" y="1523"/>
                  </a:lnTo>
                  <a:lnTo>
                    <a:pt x="1238" y="1452"/>
                  </a:lnTo>
                  <a:lnTo>
                    <a:pt x="1271" y="1380"/>
                  </a:lnTo>
                  <a:lnTo>
                    <a:pt x="1309" y="1308"/>
                  </a:lnTo>
                  <a:lnTo>
                    <a:pt x="1346" y="1242"/>
                  </a:lnTo>
                  <a:lnTo>
                    <a:pt x="1382" y="1173"/>
                  </a:lnTo>
                  <a:lnTo>
                    <a:pt x="1390" y="1156"/>
                  </a:lnTo>
                  <a:lnTo>
                    <a:pt x="1414" y="1109"/>
                  </a:lnTo>
                  <a:lnTo>
                    <a:pt x="1440" y="1061"/>
                  </a:lnTo>
                  <a:lnTo>
                    <a:pt x="1467" y="1003"/>
                  </a:lnTo>
                  <a:lnTo>
                    <a:pt x="1487" y="945"/>
                  </a:lnTo>
                  <a:lnTo>
                    <a:pt x="1500" y="886"/>
                  </a:lnTo>
                  <a:lnTo>
                    <a:pt x="1507" y="829"/>
                  </a:lnTo>
                  <a:lnTo>
                    <a:pt x="1507" y="771"/>
                  </a:lnTo>
                  <a:lnTo>
                    <a:pt x="1500" y="715"/>
                  </a:lnTo>
                  <a:lnTo>
                    <a:pt x="1489" y="660"/>
                  </a:lnTo>
                  <a:lnTo>
                    <a:pt x="1473" y="606"/>
                  </a:lnTo>
                  <a:lnTo>
                    <a:pt x="1453" y="555"/>
                  </a:lnTo>
                  <a:lnTo>
                    <a:pt x="1429" y="507"/>
                  </a:lnTo>
                  <a:lnTo>
                    <a:pt x="1401" y="461"/>
                  </a:lnTo>
                  <a:lnTo>
                    <a:pt x="1371" y="417"/>
                  </a:lnTo>
                  <a:lnTo>
                    <a:pt x="1337" y="377"/>
                  </a:lnTo>
                  <a:lnTo>
                    <a:pt x="1302" y="341"/>
                  </a:lnTo>
                  <a:lnTo>
                    <a:pt x="1248" y="295"/>
                  </a:lnTo>
                  <a:lnTo>
                    <a:pt x="1193" y="255"/>
                  </a:lnTo>
                  <a:lnTo>
                    <a:pt x="1137" y="220"/>
                  </a:lnTo>
                  <a:lnTo>
                    <a:pt x="1080" y="192"/>
                  </a:lnTo>
                  <a:lnTo>
                    <a:pt x="1021" y="170"/>
                  </a:lnTo>
                  <a:lnTo>
                    <a:pt x="963" y="155"/>
                  </a:lnTo>
                  <a:lnTo>
                    <a:pt x="903" y="144"/>
                  </a:lnTo>
                  <a:lnTo>
                    <a:pt x="843" y="141"/>
                  </a:lnTo>
                  <a:lnTo>
                    <a:pt x="827" y="142"/>
                  </a:lnTo>
                  <a:lnTo>
                    <a:pt x="821" y="142"/>
                  </a:lnTo>
                  <a:lnTo>
                    <a:pt x="813" y="141"/>
                  </a:lnTo>
                  <a:lnTo>
                    <a:pt x="805" y="141"/>
                  </a:lnTo>
                  <a:close/>
                  <a:moveTo>
                    <a:pt x="805" y="0"/>
                  </a:moveTo>
                  <a:lnTo>
                    <a:pt x="823" y="0"/>
                  </a:lnTo>
                  <a:lnTo>
                    <a:pt x="843" y="0"/>
                  </a:lnTo>
                  <a:lnTo>
                    <a:pt x="917" y="4"/>
                  </a:lnTo>
                  <a:lnTo>
                    <a:pt x="990" y="15"/>
                  </a:lnTo>
                  <a:lnTo>
                    <a:pt x="1062" y="34"/>
                  </a:lnTo>
                  <a:lnTo>
                    <a:pt x="1131" y="60"/>
                  </a:lnTo>
                  <a:lnTo>
                    <a:pt x="1201" y="94"/>
                  </a:lnTo>
                  <a:lnTo>
                    <a:pt x="1268" y="134"/>
                  </a:lnTo>
                  <a:lnTo>
                    <a:pt x="1333" y="183"/>
                  </a:lnTo>
                  <a:lnTo>
                    <a:pt x="1398" y="238"/>
                  </a:lnTo>
                  <a:lnTo>
                    <a:pt x="1436" y="276"/>
                  </a:lnTo>
                  <a:lnTo>
                    <a:pt x="1472" y="319"/>
                  </a:lnTo>
                  <a:lnTo>
                    <a:pt x="1507" y="364"/>
                  </a:lnTo>
                  <a:lnTo>
                    <a:pt x="1537" y="412"/>
                  </a:lnTo>
                  <a:lnTo>
                    <a:pt x="1565" y="463"/>
                  </a:lnTo>
                  <a:lnTo>
                    <a:pt x="1590" y="517"/>
                  </a:lnTo>
                  <a:lnTo>
                    <a:pt x="1611" y="572"/>
                  </a:lnTo>
                  <a:lnTo>
                    <a:pt x="1627" y="631"/>
                  </a:lnTo>
                  <a:lnTo>
                    <a:pt x="1639" y="690"/>
                  </a:lnTo>
                  <a:lnTo>
                    <a:pt x="1647" y="751"/>
                  </a:lnTo>
                  <a:lnTo>
                    <a:pt x="1648" y="813"/>
                  </a:lnTo>
                  <a:lnTo>
                    <a:pt x="1645" y="875"/>
                  </a:lnTo>
                  <a:lnTo>
                    <a:pt x="1635" y="939"/>
                  </a:lnTo>
                  <a:lnTo>
                    <a:pt x="1618" y="1002"/>
                  </a:lnTo>
                  <a:lnTo>
                    <a:pt x="1595" y="1065"/>
                  </a:lnTo>
                  <a:lnTo>
                    <a:pt x="1564" y="1128"/>
                  </a:lnTo>
                  <a:lnTo>
                    <a:pt x="1516" y="1222"/>
                  </a:lnTo>
                  <a:lnTo>
                    <a:pt x="1508" y="1237"/>
                  </a:lnTo>
                  <a:lnTo>
                    <a:pt x="1471" y="1309"/>
                  </a:lnTo>
                  <a:lnTo>
                    <a:pt x="1432" y="1378"/>
                  </a:lnTo>
                  <a:lnTo>
                    <a:pt x="1394" y="1449"/>
                  </a:lnTo>
                  <a:lnTo>
                    <a:pt x="1363" y="1520"/>
                  </a:lnTo>
                  <a:lnTo>
                    <a:pt x="1337" y="1588"/>
                  </a:lnTo>
                  <a:lnTo>
                    <a:pt x="1317" y="1658"/>
                  </a:lnTo>
                  <a:lnTo>
                    <a:pt x="1303" y="1727"/>
                  </a:lnTo>
                  <a:lnTo>
                    <a:pt x="1296" y="1767"/>
                  </a:lnTo>
                  <a:lnTo>
                    <a:pt x="1292" y="1809"/>
                  </a:lnTo>
                  <a:lnTo>
                    <a:pt x="1286" y="1848"/>
                  </a:lnTo>
                  <a:lnTo>
                    <a:pt x="1275" y="1890"/>
                  </a:lnTo>
                  <a:lnTo>
                    <a:pt x="1258" y="1932"/>
                  </a:lnTo>
                  <a:lnTo>
                    <a:pt x="1236" y="1972"/>
                  </a:lnTo>
                  <a:lnTo>
                    <a:pt x="1209" y="2013"/>
                  </a:lnTo>
                  <a:lnTo>
                    <a:pt x="1177" y="2053"/>
                  </a:lnTo>
                  <a:lnTo>
                    <a:pt x="1141" y="2092"/>
                  </a:lnTo>
                  <a:lnTo>
                    <a:pt x="1139" y="2094"/>
                  </a:lnTo>
                  <a:lnTo>
                    <a:pt x="1100" y="2124"/>
                  </a:lnTo>
                  <a:lnTo>
                    <a:pt x="1058" y="2151"/>
                  </a:lnTo>
                  <a:lnTo>
                    <a:pt x="1014" y="2173"/>
                  </a:lnTo>
                  <a:lnTo>
                    <a:pt x="969" y="2189"/>
                  </a:lnTo>
                  <a:lnTo>
                    <a:pt x="922" y="2202"/>
                  </a:lnTo>
                  <a:lnTo>
                    <a:pt x="874" y="2210"/>
                  </a:lnTo>
                  <a:lnTo>
                    <a:pt x="825" y="2212"/>
                  </a:lnTo>
                  <a:lnTo>
                    <a:pt x="775" y="2210"/>
                  </a:lnTo>
                  <a:lnTo>
                    <a:pt x="726" y="2202"/>
                  </a:lnTo>
                  <a:lnTo>
                    <a:pt x="678" y="2189"/>
                  </a:lnTo>
                  <a:lnTo>
                    <a:pt x="634" y="2173"/>
                  </a:lnTo>
                  <a:lnTo>
                    <a:pt x="590" y="2151"/>
                  </a:lnTo>
                  <a:lnTo>
                    <a:pt x="548" y="2124"/>
                  </a:lnTo>
                  <a:lnTo>
                    <a:pt x="509" y="2094"/>
                  </a:lnTo>
                  <a:lnTo>
                    <a:pt x="507" y="2092"/>
                  </a:lnTo>
                  <a:lnTo>
                    <a:pt x="471" y="2053"/>
                  </a:lnTo>
                  <a:lnTo>
                    <a:pt x="439" y="2013"/>
                  </a:lnTo>
                  <a:lnTo>
                    <a:pt x="412" y="1972"/>
                  </a:lnTo>
                  <a:lnTo>
                    <a:pt x="390" y="1932"/>
                  </a:lnTo>
                  <a:lnTo>
                    <a:pt x="373" y="1890"/>
                  </a:lnTo>
                  <a:lnTo>
                    <a:pt x="362" y="1848"/>
                  </a:lnTo>
                  <a:lnTo>
                    <a:pt x="356" y="1809"/>
                  </a:lnTo>
                  <a:lnTo>
                    <a:pt x="352" y="1767"/>
                  </a:lnTo>
                  <a:lnTo>
                    <a:pt x="345" y="1728"/>
                  </a:lnTo>
                  <a:lnTo>
                    <a:pt x="331" y="1658"/>
                  </a:lnTo>
                  <a:lnTo>
                    <a:pt x="311" y="1588"/>
                  </a:lnTo>
                  <a:lnTo>
                    <a:pt x="285" y="1520"/>
                  </a:lnTo>
                  <a:lnTo>
                    <a:pt x="254" y="1449"/>
                  </a:lnTo>
                  <a:lnTo>
                    <a:pt x="216" y="1378"/>
                  </a:lnTo>
                  <a:lnTo>
                    <a:pt x="179" y="1309"/>
                  </a:lnTo>
                  <a:lnTo>
                    <a:pt x="141" y="1237"/>
                  </a:lnTo>
                  <a:lnTo>
                    <a:pt x="132" y="1222"/>
                  </a:lnTo>
                  <a:lnTo>
                    <a:pt x="109" y="1175"/>
                  </a:lnTo>
                  <a:lnTo>
                    <a:pt x="83" y="1128"/>
                  </a:lnTo>
                  <a:lnTo>
                    <a:pt x="53" y="1065"/>
                  </a:lnTo>
                  <a:lnTo>
                    <a:pt x="30" y="1002"/>
                  </a:lnTo>
                  <a:lnTo>
                    <a:pt x="13" y="939"/>
                  </a:lnTo>
                  <a:lnTo>
                    <a:pt x="3" y="875"/>
                  </a:lnTo>
                  <a:lnTo>
                    <a:pt x="0" y="813"/>
                  </a:lnTo>
                  <a:lnTo>
                    <a:pt x="1" y="751"/>
                  </a:lnTo>
                  <a:lnTo>
                    <a:pt x="9" y="690"/>
                  </a:lnTo>
                  <a:lnTo>
                    <a:pt x="20" y="631"/>
                  </a:lnTo>
                  <a:lnTo>
                    <a:pt x="37" y="572"/>
                  </a:lnTo>
                  <a:lnTo>
                    <a:pt x="58" y="517"/>
                  </a:lnTo>
                  <a:lnTo>
                    <a:pt x="83" y="463"/>
                  </a:lnTo>
                  <a:lnTo>
                    <a:pt x="111" y="412"/>
                  </a:lnTo>
                  <a:lnTo>
                    <a:pt x="141" y="364"/>
                  </a:lnTo>
                  <a:lnTo>
                    <a:pt x="176" y="319"/>
                  </a:lnTo>
                  <a:lnTo>
                    <a:pt x="212" y="276"/>
                  </a:lnTo>
                  <a:lnTo>
                    <a:pt x="250" y="238"/>
                  </a:lnTo>
                  <a:lnTo>
                    <a:pt x="314" y="183"/>
                  </a:lnTo>
                  <a:lnTo>
                    <a:pt x="380" y="134"/>
                  </a:lnTo>
                  <a:lnTo>
                    <a:pt x="447" y="94"/>
                  </a:lnTo>
                  <a:lnTo>
                    <a:pt x="517" y="60"/>
                  </a:lnTo>
                  <a:lnTo>
                    <a:pt x="586" y="34"/>
                  </a:lnTo>
                  <a:lnTo>
                    <a:pt x="658" y="15"/>
                  </a:lnTo>
                  <a:lnTo>
                    <a:pt x="731" y="4"/>
                  </a:lnTo>
                  <a:lnTo>
                    <a:pt x="8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46" name="Freeform 333"/>
            <p:cNvSpPr>
              <a:spLocks/>
            </p:cNvSpPr>
            <p:nvPr/>
          </p:nvSpPr>
          <p:spPr bwMode="auto">
            <a:xfrm>
              <a:off x="6864350" y="2835275"/>
              <a:ext cx="233362" cy="193675"/>
            </a:xfrm>
            <a:custGeom>
              <a:avLst/>
              <a:gdLst>
                <a:gd name="T0" fmla="*/ 207 w 294"/>
                <a:gd name="T1" fmla="*/ 0 h 243"/>
                <a:gd name="T2" fmla="*/ 228 w 294"/>
                <a:gd name="T3" fmla="*/ 3 h 243"/>
                <a:gd name="T4" fmla="*/ 249 w 294"/>
                <a:gd name="T5" fmla="*/ 12 h 243"/>
                <a:gd name="T6" fmla="*/ 267 w 294"/>
                <a:gd name="T7" fmla="*/ 27 h 243"/>
                <a:gd name="T8" fmla="*/ 281 w 294"/>
                <a:gd name="T9" fmla="*/ 46 h 243"/>
                <a:gd name="T10" fmla="*/ 289 w 294"/>
                <a:gd name="T11" fmla="*/ 65 h 243"/>
                <a:gd name="T12" fmla="*/ 294 w 294"/>
                <a:gd name="T13" fmla="*/ 83 h 243"/>
                <a:gd name="T14" fmla="*/ 294 w 294"/>
                <a:gd name="T15" fmla="*/ 103 h 243"/>
                <a:gd name="T16" fmla="*/ 289 w 294"/>
                <a:gd name="T17" fmla="*/ 122 h 243"/>
                <a:gd name="T18" fmla="*/ 281 w 294"/>
                <a:gd name="T19" fmla="*/ 139 h 243"/>
                <a:gd name="T20" fmla="*/ 269 w 294"/>
                <a:gd name="T21" fmla="*/ 154 h 243"/>
                <a:gd name="T22" fmla="*/ 253 w 294"/>
                <a:gd name="T23" fmla="*/ 167 h 243"/>
                <a:gd name="T24" fmla="*/ 196 w 294"/>
                <a:gd name="T25" fmla="*/ 203 h 243"/>
                <a:gd name="T26" fmla="*/ 137 w 294"/>
                <a:gd name="T27" fmla="*/ 234 h 243"/>
                <a:gd name="T28" fmla="*/ 118 w 294"/>
                <a:gd name="T29" fmla="*/ 241 h 243"/>
                <a:gd name="T30" fmla="*/ 97 w 294"/>
                <a:gd name="T31" fmla="*/ 243 h 243"/>
                <a:gd name="T32" fmla="*/ 76 w 294"/>
                <a:gd name="T33" fmla="*/ 241 h 243"/>
                <a:gd name="T34" fmla="*/ 55 w 294"/>
                <a:gd name="T35" fmla="*/ 233 h 243"/>
                <a:gd name="T36" fmla="*/ 37 w 294"/>
                <a:gd name="T37" fmla="*/ 222 h 243"/>
                <a:gd name="T38" fmla="*/ 22 w 294"/>
                <a:gd name="T39" fmla="*/ 206 h 243"/>
                <a:gd name="T40" fmla="*/ 10 w 294"/>
                <a:gd name="T41" fmla="*/ 188 h 243"/>
                <a:gd name="T42" fmla="*/ 4 w 294"/>
                <a:gd name="T43" fmla="*/ 172 h 243"/>
                <a:gd name="T44" fmla="*/ 0 w 294"/>
                <a:gd name="T45" fmla="*/ 159 h 243"/>
                <a:gd name="T46" fmla="*/ 0 w 294"/>
                <a:gd name="T47" fmla="*/ 145 h 243"/>
                <a:gd name="T48" fmla="*/ 5 w 294"/>
                <a:gd name="T49" fmla="*/ 126 h 243"/>
                <a:gd name="T50" fmla="*/ 15 w 294"/>
                <a:gd name="T51" fmla="*/ 108 h 243"/>
                <a:gd name="T52" fmla="*/ 28 w 294"/>
                <a:gd name="T53" fmla="*/ 92 h 243"/>
                <a:gd name="T54" fmla="*/ 46 w 294"/>
                <a:gd name="T55" fmla="*/ 77 h 243"/>
                <a:gd name="T56" fmla="*/ 83 w 294"/>
                <a:gd name="T57" fmla="*/ 52 h 243"/>
                <a:gd name="T58" fmla="*/ 122 w 294"/>
                <a:gd name="T59" fmla="*/ 29 h 243"/>
                <a:gd name="T60" fmla="*/ 162 w 294"/>
                <a:gd name="T61" fmla="*/ 9 h 243"/>
                <a:gd name="T62" fmla="*/ 185 w 294"/>
                <a:gd name="T63" fmla="*/ 1 h 243"/>
                <a:gd name="T64" fmla="*/ 207 w 294"/>
                <a:gd name="T65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94" h="243">
                  <a:moveTo>
                    <a:pt x="207" y="0"/>
                  </a:moveTo>
                  <a:lnTo>
                    <a:pt x="228" y="3"/>
                  </a:lnTo>
                  <a:lnTo>
                    <a:pt x="249" y="12"/>
                  </a:lnTo>
                  <a:lnTo>
                    <a:pt x="267" y="27"/>
                  </a:lnTo>
                  <a:lnTo>
                    <a:pt x="281" y="46"/>
                  </a:lnTo>
                  <a:lnTo>
                    <a:pt x="289" y="65"/>
                  </a:lnTo>
                  <a:lnTo>
                    <a:pt x="294" y="83"/>
                  </a:lnTo>
                  <a:lnTo>
                    <a:pt x="294" y="103"/>
                  </a:lnTo>
                  <a:lnTo>
                    <a:pt x="289" y="122"/>
                  </a:lnTo>
                  <a:lnTo>
                    <a:pt x="281" y="139"/>
                  </a:lnTo>
                  <a:lnTo>
                    <a:pt x="269" y="154"/>
                  </a:lnTo>
                  <a:lnTo>
                    <a:pt x="253" y="167"/>
                  </a:lnTo>
                  <a:lnTo>
                    <a:pt x="196" y="203"/>
                  </a:lnTo>
                  <a:lnTo>
                    <a:pt x="137" y="234"/>
                  </a:lnTo>
                  <a:lnTo>
                    <a:pt x="118" y="241"/>
                  </a:lnTo>
                  <a:lnTo>
                    <a:pt x="97" y="243"/>
                  </a:lnTo>
                  <a:lnTo>
                    <a:pt x="76" y="241"/>
                  </a:lnTo>
                  <a:lnTo>
                    <a:pt x="55" y="233"/>
                  </a:lnTo>
                  <a:lnTo>
                    <a:pt x="37" y="222"/>
                  </a:lnTo>
                  <a:lnTo>
                    <a:pt x="22" y="206"/>
                  </a:lnTo>
                  <a:lnTo>
                    <a:pt x="10" y="188"/>
                  </a:lnTo>
                  <a:lnTo>
                    <a:pt x="4" y="172"/>
                  </a:lnTo>
                  <a:lnTo>
                    <a:pt x="0" y="159"/>
                  </a:lnTo>
                  <a:lnTo>
                    <a:pt x="0" y="145"/>
                  </a:lnTo>
                  <a:lnTo>
                    <a:pt x="5" y="126"/>
                  </a:lnTo>
                  <a:lnTo>
                    <a:pt x="15" y="108"/>
                  </a:lnTo>
                  <a:lnTo>
                    <a:pt x="28" y="92"/>
                  </a:lnTo>
                  <a:lnTo>
                    <a:pt x="46" y="77"/>
                  </a:lnTo>
                  <a:lnTo>
                    <a:pt x="83" y="52"/>
                  </a:lnTo>
                  <a:lnTo>
                    <a:pt x="122" y="29"/>
                  </a:lnTo>
                  <a:lnTo>
                    <a:pt x="162" y="9"/>
                  </a:lnTo>
                  <a:lnTo>
                    <a:pt x="185" y="1"/>
                  </a:lnTo>
                  <a:lnTo>
                    <a:pt x="20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47" name="Freeform 334"/>
            <p:cNvSpPr>
              <a:spLocks/>
            </p:cNvSpPr>
            <p:nvPr/>
          </p:nvSpPr>
          <p:spPr bwMode="auto">
            <a:xfrm>
              <a:off x="8467725" y="2836863"/>
              <a:ext cx="230187" cy="192087"/>
            </a:xfrm>
            <a:custGeom>
              <a:avLst/>
              <a:gdLst>
                <a:gd name="T0" fmla="*/ 104 w 289"/>
                <a:gd name="T1" fmla="*/ 0 h 242"/>
                <a:gd name="T2" fmla="*/ 112 w 289"/>
                <a:gd name="T3" fmla="*/ 2 h 242"/>
                <a:gd name="T4" fmla="*/ 125 w 289"/>
                <a:gd name="T5" fmla="*/ 6 h 242"/>
                <a:gd name="T6" fmla="*/ 139 w 289"/>
                <a:gd name="T7" fmla="*/ 11 h 242"/>
                <a:gd name="T8" fmla="*/ 191 w 289"/>
                <a:gd name="T9" fmla="*/ 41 h 242"/>
                <a:gd name="T10" fmla="*/ 242 w 289"/>
                <a:gd name="T11" fmla="*/ 71 h 242"/>
                <a:gd name="T12" fmla="*/ 260 w 289"/>
                <a:gd name="T13" fmla="*/ 85 h 242"/>
                <a:gd name="T14" fmla="*/ 273 w 289"/>
                <a:gd name="T15" fmla="*/ 100 h 242"/>
                <a:gd name="T16" fmla="*/ 282 w 289"/>
                <a:gd name="T17" fmla="*/ 118 h 242"/>
                <a:gd name="T18" fmla="*/ 288 w 289"/>
                <a:gd name="T19" fmla="*/ 138 h 242"/>
                <a:gd name="T20" fmla="*/ 289 w 289"/>
                <a:gd name="T21" fmla="*/ 158 h 242"/>
                <a:gd name="T22" fmla="*/ 285 w 289"/>
                <a:gd name="T23" fmla="*/ 178 h 242"/>
                <a:gd name="T24" fmla="*/ 277 w 289"/>
                <a:gd name="T25" fmla="*/ 197 h 242"/>
                <a:gd name="T26" fmla="*/ 264 w 289"/>
                <a:gd name="T27" fmla="*/ 214 h 242"/>
                <a:gd name="T28" fmla="*/ 249 w 289"/>
                <a:gd name="T29" fmla="*/ 226 h 242"/>
                <a:gd name="T30" fmla="*/ 231 w 289"/>
                <a:gd name="T31" fmla="*/ 237 h 242"/>
                <a:gd name="T32" fmla="*/ 212 w 289"/>
                <a:gd name="T33" fmla="*/ 241 h 242"/>
                <a:gd name="T34" fmla="*/ 191 w 289"/>
                <a:gd name="T35" fmla="*/ 242 h 242"/>
                <a:gd name="T36" fmla="*/ 171 w 289"/>
                <a:gd name="T37" fmla="*/ 239 h 242"/>
                <a:gd name="T38" fmla="*/ 150 w 289"/>
                <a:gd name="T39" fmla="*/ 230 h 242"/>
                <a:gd name="T40" fmla="*/ 94 w 289"/>
                <a:gd name="T41" fmla="*/ 198 h 242"/>
                <a:gd name="T42" fmla="*/ 37 w 289"/>
                <a:gd name="T43" fmla="*/ 163 h 242"/>
                <a:gd name="T44" fmla="*/ 23 w 289"/>
                <a:gd name="T45" fmla="*/ 151 h 242"/>
                <a:gd name="T46" fmla="*/ 12 w 289"/>
                <a:gd name="T47" fmla="*/ 135 h 242"/>
                <a:gd name="T48" fmla="*/ 4 w 289"/>
                <a:gd name="T49" fmla="*/ 118 h 242"/>
                <a:gd name="T50" fmla="*/ 0 w 289"/>
                <a:gd name="T51" fmla="*/ 100 h 242"/>
                <a:gd name="T52" fmla="*/ 0 w 289"/>
                <a:gd name="T53" fmla="*/ 81 h 242"/>
                <a:gd name="T54" fmla="*/ 6 w 289"/>
                <a:gd name="T55" fmla="*/ 62 h 242"/>
                <a:gd name="T56" fmla="*/ 14 w 289"/>
                <a:gd name="T57" fmla="*/ 44 h 242"/>
                <a:gd name="T58" fmla="*/ 25 w 289"/>
                <a:gd name="T59" fmla="*/ 28 h 242"/>
                <a:gd name="T60" fmla="*/ 41 w 289"/>
                <a:gd name="T61" fmla="*/ 16 h 242"/>
                <a:gd name="T62" fmla="*/ 58 w 289"/>
                <a:gd name="T63" fmla="*/ 7 h 242"/>
                <a:gd name="T64" fmla="*/ 79 w 289"/>
                <a:gd name="T65" fmla="*/ 1 h 242"/>
                <a:gd name="T66" fmla="*/ 104 w 289"/>
                <a:gd name="T67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9" h="242">
                  <a:moveTo>
                    <a:pt x="104" y="0"/>
                  </a:moveTo>
                  <a:lnTo>
                    <a:pt x="112" y="2"/>
                  </a:lnTo>
                  <a:lnTo>
                    <a:pt x="125" y="6"/>
                  </a:lnTo>
                  <a:lnTo>
                    <a:pt x="139" y="11"/>
                  </a:lnTo>
                  <a:lnTo>
                    <a:pt x="191" y="41"/>
                  </a:lnTo>
                  <a:lnTo>
                    <a:pt x="242" y="71"/>
                  </a:lnTo>
                  <a:lnTo>
                    <a:pt x="260" y="85"/>
                  </a:lnTo>
                  <a:lnTo>
                    <a:pt x="273" y="100"/>
                  </a:lnTo>
                  <a:lnTo>
                    <a:pt x="282" y="118"/>
                  </a:lnTo>
                  <a:lnTo>
                    <a:pt x="288" y="138"/>
                  </a:lnTo>
                  <a:lnTo>
                    <a:pt x="289" y="158"/>
                  </a:lnTo>
                  <a:lnTo>
                    <a:pt x="285" y="178"/>
                  </a:lnTo>
                  <a:lnTo>
                    <a:pt x="277" y="197"/>
                  </a:lnTo>
                  <a:lnTo>
                    <a:pt x="264" y="214"/>
                  </a:lnTo>
                  <a:lnTo>
                    <a:pt x="249" y="226"/>
                  </a:lnTo>
                  <a:lnTo>
                    <a:pt x="231" y="237"/>
                  </a:lnTo>
                  <a:lnTo>
                    <a:pt x="212" y="241"/>
                  </a:lnTo>
                  <a:lnTo>
                    <a:pt x="191" y="242"/>
                  </a:lnTo>
                  <a:lnTo>
                    <a:pt x="171" y="239"/>
                  </a:lnTo>
                  <a:lnTo>
                    <a:pt x="150" y="230"/>
                  </a:lnTo>
                  <a:lnTo>
                    <a:pt x="94" y="198"/>
                  </a:lnTo>
                  <a:lnTo>
                    <a:pt x="37" y="163"/>
                  </a:lnTo>
                  <a:lnTo>
                    <a:pt x="23" y="151"/>
                  </a:lnTo>
                  <a:lnTo>
                    <a:pt x="12" y="135"/>
                  </a:lnTo>
                  <a:lnTo>
                    <a:pt x="4" y="118"/>
                  </a:lnTo>
                  <a:lnTo>
                    <a:pt x="0" y="100"/>
                  </a:lnTo>
                  <a:lnTo>
                    <a:pt x="0" y="81"/>
                  </a:lnTo>
                  <a:lnTo>
                    <a:pt x="6" y="62"/>
                  </a:lnTo>
                  <a:lnTo>
                    <a:pt x="14" y="44"/>
                  </a:lnTo>
                  <a:lnTo>
                    <a:pt x="25" y="28"/>
                  </a:lnTo>
                  <a:lnTo>
                    <a:pt x="41" y="16"/>
                  </a:lnTo>
                  <a:lnTo>
                    <a:pt x="58" y="7"/>
                  </a:lnTo>
                  <a:lnTo>
                    <a:pt x="79" y="1"/>
                  </a:lnTo>
                  <a:lnTo>
                    <a:pt x="10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48" name="Freeform 335"/>
            <p:cNvSpPr>
              <a:spLocks/>
            </p:cNvSpPr>
            <p:nvPr/>
          </p:nvSpPr>
          <p:spPr bwMode="auto">
            <a:xfrm>
              <a:off x="8148638" y="1554163"/>
              <a:ext cx="192087" cy="228600"/>
            </a:xfrm>
            <a:custGeom>
              <a:avLst/>
              <a:gdLst>
                <a:gd name="T0" fmla="*/ 142 w 243"/>
                <a:gd name="T1" fmla="*/ 0 h 287"/>
                <a:gd name="T2" fmla="*/ 162 w 243"/>
                <a:gd name="T3" fmla="*/ 0 h 287"/>
                <a:gd name="T4" fmla="*/ 181 w 243"/>
                <a:gd name="T5" fmla="*/ 5 h 287"/>
                <a:gd name="T6" fmla="*/ 199 w 243"/>
                <a:gd name="T7" fmla="*/ 13 h 287"/>
                <a:gd name="T8" fmla="*/ 215 w 243"/>
                <a:gd name="T9" fmla="*/ 25 h 287"/>
                <a:gd name="T10" fmla="*/ 227 w 243"/>
                <a:gd name="T11" fmla="*/ 40 h 287"/>
                <a:gd name="T12" fmla="*/ 236 w 243"/>
                <a:gd name="T13" fmla="*/ 58 h 287"/>
                <a:gd name="T14" fmla="*/ 242 w 243"/>
                <a:gd name="T15" fmla="*/ 79 h 287"/>
                <a:gd name="T16" fmla="*/ 243 w 243"/>
                <a:gd name="T17" fmla="*/ 104 h 287"/>
                <a:gd name="T18" fmla="*/ 240 w 243"/>
                <a:gd name="T19" fmla="*/ 112 h 287"/>
                <a:gd name="T20" fmla="*/ 237 w 243"/>
                <a:gd name="T21" fmla="*/ 125 h 287"/>
                <a:gd name="T22" fmla="*/ 232 w 243"/>
                <a:gd name="T23" fmla="*/ 139 h 287"/>
                <a:gd name="T24" fmla="*/ 202 w 243"/>
                <a:gd name="T25" fmla="*/ 190 h 287"/>
                <a:gd name="T26" fmla="*/ 171 w 243"/>
                <a:gd name="T27" fmla="*/ 241 h 287"/>
                <a:gd name="T28" fmla="*/ 157 w 243"/>
                <a:gd name="T29" fmla="*/ 259 h 287"/>
                <a:gd name="T30" fmla="*/ 140 w 243"/>
                <a:gd name="T31" fmla="*/ 273 h 287"/>
                <a:gd name="T32" fmla="*/ 124 w 243"/>
                <a:gd name="T33" fmla="*/ 282 h 287"/>
                <a:gd name="T34" fmla="*/ 105 w 243"/>
                <a:gd name="T35" fmla="*/ 287 h 287"/>
                <a:gd name="T36" fmla="*/ 84 w 243"/>
                <a:gd name="T37" fmla="*/ 287 h 287"/>
                <a:gd name="T38" fmla="*/ 65 w 243"/>
                <a:gd name="T39" fmla="*/ 284 h 287"/>
                <a:gd name="T40" fmla="*/ 45 w 243"/>
                <a:gd name="T41" fmla="*/ 275 h 287"/>
                <a:gd name="T42" fmla="*/ 28 w 243"/>
                <a:gd name="T43" fmla="*/ 261 h 287"/>
                <a:gd name="T44" fmla="*/ 15 w 243"/>
                <a:gd name="T45" fmla="*/ 247 h 287"/>
                <a:gd name="T46" fmla="*/ 6 w 243"/>
                <a:gd name="T47" fmla="*/ 229 h 287"/>
                <a:gd name="T48" fmla="*/ 0 w 243"/>
                <a:gd name="T49" fmla="*/ 210 h 287"/>
                <a:gd name="T50" fmla="*/ 0 w 243"/>
                <a:gd name="T51" fmla="*/ 190 h 287"/>
                <a:gd name="T52" fmla="*/ 3 w 243"/>
                <a:gd name="T53" fmla="*/ 169 h 287"/>
                <a:gd name="T54" fmla="*/ 12 w 243"/>
                <a:gd name="T55" fmla="*/ 149 h 287"/>
                <a:gd name="T56" fmla="*/ 43 w 243"/>
                <a:gd name="T57" fmla="*/ 94 h 287"/>
                <a:gd name="T58" fmla="*/ 76 w 243"/>
                <a:gd name="T59" fmla="*/ 40 h 287"/>
                <a:gd name="T60" fmla="*/ 90 w 243"/>
                <a:gd name="T61" fmla="*/ 24 h 287"/>
                <a:gd name="T62" fmla="*/ 106 w 243"/>
                <a:gd name="T63" fmla="*/ 11 h 287"/>
                <a:gd name="T64" fmla="*/ 123 w 243"/>
                <a:gd name="T65" fmla="*/ 4 h 287"/>
                <a:gd name="T66" fmla="*/ 142 w 243"/>
                <a:gd name="T67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43" h="287">
                  <a:moveTo>
                    <a:pt x="142" y="0"/>
                  </a:moveTo>
                  <a:lnTo>
                    <a:pt x="162" y="0"/>
                  </a:lnTo>
                  <a:lnTo>
                    <a:pt x="181" y="5"/>
                  </a:lnTo>
                  <a:lnTo>
                    <a:pt x="199" y="13"/>
                  </a:lnTo>
                  <a:lnTo>
                    <a:pt x="215" y="25"/>
                  </a:lnTo>
                  <a:lnTo>
                    <a:pt x="227" y="40"/>
                  </a:lnTo>
                  <a:lnTo>
                    <a:pt x="236" y="58"/>
                  </a:lnTo>
                  <a:lnTo>
                    <a:pt x="242" y="79"/>
                  </a:lnTo>
                  <a:lnTo>
                    <a:pt x="243" y="104"/>
                  </a:lnTo>
                  <a:lnTo>
                    <a:pt x="240" y="112"/>
                  </a:lnTo>
                  <a:lnTo>
                    <a:pt x="237" y="125"/>
                  </a:lnTo>
                  <a:lnTo>
                    <a:pt x="232" y="139"/>
                  </a:lnTo>
                  <a:lnTo>
                    <a:pt x="202" y="190"/>
                  </a:lnTo>
                  <a:lnTo>
                    <a:pt x="171" y="241"/>
                  </a:lnTo>
                  <a:lnTo>
                    <a:pt x="157" y="259"/>
                  </a:lnTo>
                  <a:lnTo>
                    <a:pt x="140" y="273"/>
                  </a:lnTo>
                  <a:lnTo>
                    <a:pt x="124" y="282"/>
                  </a:lnTo>
                  <a:lnTo>
                    <a:pt x="105" y="287"/>
                  </a:lnTo>
                  <a:lnTo>
                    <a:pt x="84" y="287"/>
                  </a:lnTo>
                  <a:lnTo>
                    <a:pt x="65" y="284"/>
                  </a:lnTo>
                  <a:lnTo>
                    <a:pt x="45" y="275"/>
                  </a:lnTo>
                  <a:lnTo>
                    <a:pt x="28" y="261"/>
                  </a:lnTo>
                  <a:lnTo>
                    <a:pt x="15" y="247"/>
                  </a:lnTo>
                  <a:lnTo>
                    <a:pt x="6" y="229"/>
                  </a:lnTo>
                  <a:lnTo>
                    <a:pt x="0" y="210"/>
                  </a:lnTo>
                  <a:lnTo>
                    <a:pt x="0" y="190"/>
                  </a:lnTo>
                  <a:lnTo>
                    <a:pt x="3" y="169"/>
                  </a:lnTo>
                  <a:lnTo>
                    <a:pt x="12" y="149"/>
                  </a:lnTo>
                  <a:lnTo>
                    <a:pt x="43" y="94"/>
                  </a:lnTo>
                  <a:lnTo>
                    <a:pt x="76" y="40"/>
                  </a:lnTo>
                  <a:lnTo>
                    <a:pt x="90" y="24"/>
                  </a:lnTo>
                  <a:lnTo>
                    <a:pt x="106" y="11"/>
                  </a:lnTo>
                  <a:lnTo>
                    <a:pt x="123" y="4"/>
                  </a:lnTo>
                  <a:lnTo>
                    <a:pt x="1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49" name="Freeform 336"/>
            <p:cNvSpPr>
              <a:spLocks/>
            </p:cNvSpPr>
            <p:nvPr/>
          </p:nvSpPr>
          <p:spPr bwMode="auto">
            <a:xfrm>
              <a:off x="6867525" y="1911350"/>
              <a:ext cx="230187" cy="192087"/>
            </a:xfrm>
            <a:custGeom>
              <a:avLst/>
              <a:gdLst>
                <a:gd name="T0" fmla="*/ 103 w 289"/>
                <a:gd name="T1" fmla="*/ 0 h 242"/>
                <a:gd name="T2" fmla="*/ 111 w 289"/>
                <a:gd name="T3" fmla="*/ 3 h 242"/>
                <a:gd name="T4" fmla="*/ 125 w 289"/>
                <a:gd name="T5" fmla="*/ 6 h 242"/>
                <a:gd name="T6" fmla="*/ 138 w 289"/>
                <a:gd name="T7" fmla="*/ 12 h 242"/>
                <a:gd name="T8" fmla="*/ 191 w 289"/>
                <a:gd name="T9" fmla="*/ 41 h 242"/>
                <a:gd name="T10" fmla="*/ 241 w 289"/>
                <a:gd name="T11" fmla="*/ 71 h 242"/>
                <a:gd name="T12" fmla="*/ 259 w 289"/>
                <a:gd name="T13" fmla="*/ 85 h 242"/>
                <a:gd name="T14" fmla="*/ 273 w 289"/>
                <a:gd name="T15" fmla="*/ 100 h 242"/>
                <a:gd name="T16" fmla="*/ 283 w 289"/>
                <a:gd name="T17" fmla="*/ 118 h 242"/>
                <a:gd name="T18" fmla="*/ 287 w 289"/>
                <a:gd name="T19" fmla="*/ 138 h 242"/>
                <a:gd name="T20" fmla="*/ 289 w 289"/>
                <a:gd name="T21" fmla="*/ 158 h 242"/>
                <a:gd name="T22" fmla="*/ 285 w 289"/>
                <a:gd name="T23" fmla="*/ 178 h 242"/>
                <a:gd name="T24" fmla="*/ 276 w 289"/>
                <a:gd name="T25" fmla="*/ 197 h 242"/>
                <a:gd name="T26" fmla="*/ 264 w 289"/>
                <a:gd name="T27" fmla="*/ 214 h 242"/>
                <a:gd name="T28" fmla="*/ 248 w 289"/>
                <a:gd name="T29" fmla="*/ 228 h 242"/>
                <a:gd name="T30" fmla="*/ 231 w 289"/>
                <a:gd name="T31" fmla="*/ 237 h 242"/>
                <a:gd name="T32" fmla="*/ 212 w 289"/>
                <a:gd name="T33" fmla="*/ 242 h 242"/>
                <a:gd name="T34" fmla="*/ 192 w 289"/>
                <a:gd name="T35" fmla="*/ 242 h 242"/>
                <a:gd name="T36" fmla="*/ 171 w 289"/>
                <a:gd name="T37" fmla="*/ 239 h 242"/>
                <a:gd name="T38" fmla="*/ 150 w 289"/>
                <a:gd name="T39" fmla="*/ 231 h 242"/>
                <a:gd name="T40" fmla="*/ 93 w 289"/>
                <a:gd name="T41" fmla="*/ 198 h 242"/>
                <a:gd name="T42" fmla="*/ 38 w 289"/>
                <a:gd name="T43" fmla="*/ 165 h 242"/>
                <a:gd name="T44" fmla="*/ 22 w 289"/>
                <a:gd name="T45" fmla="*/ 152 h 242"/>
                <a:gd name="T46" fmla="*/ 11 w 289"/>
                <a:gd name="T47" fmla="*/ 136 h 242"/>
                <a:gd name="T48" fmla="*/ 4 w 289"/>
                <a:gd name="T49" fmla="*/ 120 h 242"/>
                <a:gd name="T50" fmla="*/ 0 w 289"/>
                <a:gd name="T51" fmla="*/ 100 h 242"/>
                <a:gd name="T52" fmla="*/ 1 w 289"/>
                <a:gd name="T53" fmla="*/ 81 h 242"/>
                <a:gd name="T54" fmla="*/ 4 w 289"/>
                <a:gd name="T55" fmla="*/ 62 h 242"/>
                <a:gd name="T56" fmla="*/ 13 w 289"/>
                <a:gd name="T57" fmla="*/ 44 h 242"/>
                <a:gd name="T58" fmla="*/ 25 w 289"/>
                <a:gd name="T59" fmla="*/ 30 h 242"/>
                <a:gd name="T60" fmla="*/ 39 w 289"/>
                <a:gd name="T61" fmla="*/ 17 h 242"/>
                <a:gd name="T62" fmla="*/ 57 w 289"/>
                <a:gd name="T63" fmla="*/ 8 h 242"/>
                <a:gd name="T64" fmla="*/ 78 w 289"/>
                <a:gd name="T65" fmla="*/ 3 h 242"/>
                <a:gd name="T66" fmla="*/ 103 w 289"/>
                <a:gd name="T67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9" h="242">
                  <a:moveTo>
                    <a:pt x="103" y="0"/>
                  </a:moveTo>
                  <a:lnTo>
                    <a:pt x="111" y="3"/>
                  </a:lnTo>
                  <a:lnTo>
                    <a:pt x="125" y="6"/>
                  </a:lnTo>
                  <a:lnTo>
                    <a:pt x="138" y="12"/>
                  </a:lnTo>
                  <a:lnTo>
                    <a:pt x="191" y="41"/>
                  </a:lnTo>
                  <a:lnTo>
                    <a:pt x="241" y="71"/>
                  </a:lnTo>
                  <a:lnTo>
                    <a:pt x="259" y="85"/>
                  </a:lnTo>
                  <a:lnTo>
                    <a:pt x="273" y="100"/>
                  </a:lnTo>
                  <a:lnTo>
                    <a:pt x="283" y="118"/>
                  </a:lnTo>
                  <a:lnTo>
                    <a:pt x="287" y="138"/>
                  </a:lnTo>
                  <a:lnTo>
                    <a:pt x="289" y="158"/>
                  </a:lnTo>
                  <a:lnTo>
                    <a:pt x="285" y="178"/>
                  </a:lnTo>
                  <a:lnTo>
                    <a:pt x="276" y="197"/>
                  </a:lnTo>
                  <a:lnTo>
                    <a:pt x="264" y="214"/>
                  </a:lnTo>
                  <a:lnTo>
                    <a:pt x="248" y="228"/>
                  </a:lnTo>
                  <a:lnTo>
                    <a:pt x="231" y="237"/>
                  </a:lnTo>
                  <a:lnTo>
                    <a:pt x="212" y="242"/>
                  </a:lnTo>
                  <a:lnTo>
                    <a:pt x="192" y="242"/>
                  </a:lnTo>
                  <a:lnTo>
                    <a:pt x="171" y="239"/>
                  </a:lnTo>
                  <a:lnTo>
                    <a:pt x="150" y="231"/>
                  </a:lnTo>
                  <a:lnTo>
                    <a:pt x="93" y="198"/>
                  </a:lnTo>
                  <a:lnTo>
                    <a:pt x="38" y="165"/>
                  </a:lnTo>
                  <a:lnTo>
                    <a:pt x="22" y="152"/>
                  </a:lnTo>
                  <a:lnTo>
                    <a:pt x="11" y="136"/>
                  </a:lnTo>
                  <a:lnTo>
                    <a:pt x="4" y="120"/>
                  </a:lnTo>
                  <a:lnTo>
                    <a:pt x="0" y="100"/>
                  </a:lnTo>
                  <a:lnTo>
                    <a:pt x="1" y="81"/>
                  </a:lnTo>
                  <a:lnTo>
                    <a:pt x="4" y="62"/>
                  </a:lnTo>
                  <a:lnTo>
                    <a:pt x="13" y="44"/>
                  </a:lnTo>
                  <a:lnTo>
                    <a:pt x="25" y="30"/>
                  </a:lnTo>
                  <a:lnTo>
                    <a:pt x="39" y="17"/>
                  </a:lnTo>
                  <a:lnTo>
                    <a:pt x="57" y="8"/>
                  </a:lnTo>
                  <a:lnTo>
                    <a:pt x="78" y="3"/>
                  </a:lnTo>
                  <a:lnTo>
                    <a:pt x="1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50" name="Freeform 337"/>
            <p:cNvSpPr>
              <a:spLocks/>
            </p:cNvSpPr>
            <p:nvPr/>
          </p:nvSpPr>
          <p:spPr bwMode="auto">
            <a:xfrm>
              <a:off x="8467725" y="1909763"/>
              <a:ext cx="228600" cy="193675"/>
            </a:xfrm>
            <a:custGeom>
              <a:avLst/>
              <a:gdLst>
                <a:gd name="T0" fmla="*/ 204 w 288"/>
                <a:gd name="T1" fmla="*/ 0 h 243"/>
                <a:gd name="T2" fmla="*/ 225 w 288"/>
                <a:gd name="T3" fmla="*/ 5 h 243"/>
                <a:gd name="T4" fmla="*/ 245 w 288"/>
                <a:gd name="T5" fmla="*/ 14 h 243"/>
                <a:gd name="T6" fmla="*/ 262 w 288"/>
                <a:gd name="T7" fmla="*/ 27 h 243"/>
                <a:gd name="T8" fmla="*/ 276 w 288"/>
                <a:gd name="T9" fmla="*/ 44 h 243"/>
                <a:gd name="T10" fmla="*/ 285 w 288"/>
                <a:gd name="T11" fmla="*/ 64 h 243"/>
                <a:gd name="T12" fmla="*/ 288 w 288"/>
                <a:gd name="T13" fmla="*/ 87 h 243"/>
                <a:gd name="T14" fmla="*/ 287 w 288"/>
                <a:gd name="T15" fmla="*/ 109 h 243"/>
                <a:gd name="T16" fmla="*/ 281 w 288"/>
                <a:gd name="T17" fmla="*/ 128 h 243"/>
                <a:gd name="T18" fmla="*/ 272 w 288"/>
                <a:gd name="T19" fmla="*/ 144 h 243"/>
                <a:gd name="T20" fmla="*/ 261 w 288"/>
                <a:gd name="T21" fmla="*/ 159 h 243"/>
                <a:gd name="T22" fmla="*/ 245 w 288"/>
                <a:gd name="T23" fmla="*/ 170 h 243"/>
                <a:gd name="T24" fmla="*/ 193 w 288"/>
                <a:gd name="T25" fmla="*/ 202 h 243"/>
                <a:gd name="T26" fmla="*/ 139 w 288"/>
                <a:gd name="T27" fmla="*/ 231 h 243"/>
                <a:gd name="T28" fmla="*/ 118 w 288"/>
                <a:gd name="T29" fmla="*/ 240 h 243"/>
                <a:gd name="T30" fmla="*/ 97 w 288"/>
                <a:gd name="T31" fmla="*/ 243 h 243"/>
                <a:gd name="T32" fmla="*/ 77 w 288"/>
                <a:gd name="T33" fmla="*/ 243 h 243"/>
                <a:gd name="T34" fmla="*/ 58 w 288"/>
                <a:gd name="T35" fmla="*/ 238 h 243"/>
                <a:gd name="T36" fmla="*/ 41 w 288"/>
                <a:gd name="T37" fmla="*/ 229 h 243"/>
                <a:gd name="T38" fmla="*/ 25 w 288"/>
                <a:gd name="T39" fmla="*/ 215 h 243"/>
                <a:gd name="T40" fmla="*/ 13 w 288"/>
                <a:gd name="T41" fmla="*/ 198 h 243"/>
                <a:gd name="T42" fmla="*/ 4 w 288"/>
                <a:gd name="T43" fmla="*/ 179 h 243"/>
                <a:gd name="T44" fmla="*/ 0 w 288"/>
                <a:gd name="T45" fmla="*/ 159 h 243"/>
                <a:gd name="T46" fmla="*/ 0 w 288"/>
                <a:gd name="T47" fmla="*/ 140 h 243"/>
                <a:gd name="T48" fmla="*/ 6 w 288"/>
                <a:gd name="T49" fmla="*/ 121 h 243"/>
                <a:gd name="T50" fmla="*/ 15 w 288"/>
                <a:gd name="T51" fmla="*/ 103 h 243"/>
                <a:gd name="T52" fmla="*/ 30 w 288"/>
                <a:gd name="T53" fmla="*/ 86 h 243"/>
                <a:gd name="T54" fmla="*/ 46 w 288"/>
                <a:gd name="T55" fmla="*/ 72 h 243"/>
                <a:gd name="T56" fmla="*/ 100 w 288"/>
                <a:gd name="T57" fmla="*/ 40 h 243"/>
                <a:gd name="T58" fmla="*/ 157 w 288"/>
                <a:gd name="T59" fmla="*/ 10 h 243"/>
                <a:gd name="T60" fmla="*/ 180 w 288"/>
                <a:gd name="T61" fmla="*/ 2 h 243"/>
                <a:gd name="T62" fmla="*/ 204 w 288"/>
                <a:gd name="T63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8" h="243">
                  <a:moveTo>
                    <a:pt x="204" y="0"/>
                  </a:moveTo>
                  <a:lnTo>
                    <a:pt x="225" y="5"/>
                  </a:lnTo>
                  <a:lnTo>
                    <a:pt x="245" y="14"/>
                  </a:lnTo>
                  <a:lnTo>
                    <a:pt x="262" y="27"/>
                  </a:lnTo>
                  <a:lnTo>
                    <a:pt x="276" y="44"/>
                  </a:lnTo>
                  <a:lnTo>
                    <a:pt x="285" y="64"/>
                  </a:lnTo>
                  <a:lnTo>
                    <a:pt x="288" y="87"/>
                  </a:lnTo>
                  <a:lnTo>
                    <a:pt x="287" y="109"/>
                  </a:lnTo>
                  <a:lnTo>
                    <a:pt x="281" y="128"/>
                  </a:lnTo>
                  <a:lnTo>
                    <a:pt x="272" y="144"/>
                  </a:lnTo>
                  <a:lnTo>
                    <a:pt x="261" y="159"/>
                  </a:lnTo>
                  <a:lnTo>
                    <a:pt x="245" y="170"/>
                  </a:lnTo>
                  <a:lnTo>
                    <a:pt x="193" y="202"/>
                  </a:lnTo>
                  <a:lnTo>
                    <a:pt x="139" y="231"/>
                  </a:lnTo>
                  <a:lnTo>
                    <a:pt x="118" y="240"/>
                  </a:lnTo>
                  <a:lnTo>
                    <a:pt x="97" y="243"/>
                  </a:lnTo>
                  <a:lnTo>
                    <a:pt x="77" y="243"/>
                  </a:lnTo>
                  <a:lnTo>
                    <a:pt x="58" y="238"/>
                  </a:lnTo>
                  <a:lnTo>
                    <a:pt x="41" y="229"/>
                  </a:lnTo>
                  <a:lnTo>
                    <a:pt x="25" y="215"/>
                  </a:lnTo>
                  <a:lnTo>
                    <a:pt x="13" y="198"/>
                  </a:lnTo>
                  <a:lnTo>
                    <a:pt x="4" y="179"/>
                  </a:lnTo>
                  <a:lnTo>
                    <a:pt x="0" y="159"/>
                  </a:lnTo>
                  <a:lnTo>
                    <a:pt x="0" y="140"/>
                  </a:lnTo>
                  <a:lnTo>
                    <a:pt x="6" y="121"/>
                  </a:lnTo>
                  <a:lnTo>
                    <a:pt x="15" y="103"/>
                  </a:lnTo>
                  <a:lnTo>
                    <a:pt x="30" y="86"/>
                  </a:lnTo>
                  <a:lnTo>
                    <a:pt x="46" y="72"/>
                  </a:lnTo>
                  <a:lnTo>
                    <a:pt x="100" y="40"/>
                  </a:lnTo>
                  <a:lnTo>
                    <a:pt x="157" y="10"/>
                  </a:lnTo>
                  <a:lnTo>
                    <a:pt x="180" y="2"/>
                  </a:lnTo>
                  <a:lnTo>
                    <a:pt x="20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51" name="Freeform 338"/>
            <p:cNvSpPr>
              <a:spLocks/>
            </p:cNvSpPr>
            <p:nvPr/>
          </p:nvSpPr>
          <p:spPr bwMode="auto">
            <a:xfrm>
              <a:off x="7224713" y="1554163"/>
              <a:ext cx="192087" cy="228600"/>
            </a:xfrm>
            <a:custGeom>
              <a:avLst/>
              <a:gdLst>
                <a:gd name="T0" fmla="*/ 92 w 244"/>
                <a:gd name="T1" fmla="*/ 0 h 287"/>
                <a:gd name="T2" fmla="*/ 112 w 244"/>
                <a:gd name="T3" fmla="*/ 2 h 287"/>
                <a:gd name="T4" fmla="*/ 130 w 244"/>
                <a:gd name="T5" fmla="*/ 8 h 287"/>
                <a:gd name="T6" fmla="*/ 147 w 244"/>
                <a:gd name="T7" fmla="*/ 17 h 287"/>
                <a:gd name="T8" fmla="*/ 161 w 244"/>
                <a:gd name="T9" fmla="*/ 29 h 287"/>
                <a:gd name="T10" fmla="*/ 172 w 244"/>
                <a:gd name="T11" fmla="*/ 46 h 287"/>
                <a:gd name="T12" fmla="*/ 202 w 244"/>
                <a:gd name="T13" fmla="*/ 97 h 287"/>
                <a:gd name="T14" fmla="*/ 232 w 244"/>
                <a:gd name="T15" fmla="*/ 149 h 287"/>
                <a:gd name="T16" fmla="*/ 241 w 244"/>
                <a:gd name="T17" fmla="*/ 170 h 287"/>
                <a:gd name="T18" fmla="*/ 244 w 244"/>
                <a:gd name="T19" fmla="*/ 190 h 287"/>
                <a:gd name="T20" fmla="*/ 243 w 244"/>
                <a:gd name="T21" fmla="*/ 211 h 287"/>
                <a:gd name="T22" fmla="*/ 238 w 244"/>
                <a:gd name="T23" fmla="*/ 230 h 287"/>
                <a:gd name="T24" fmla="*/ 228 w 244"/>
                <a:gd name="T25" fmla="*/ 247 h 287"/>
                <a:gd name="T26" fmla="*/ 216 w 244"/>
                <a:gd name="T27" fmla="*/ 262 h 287"/>
                <a:gd name="T28" fmla="*/ 198 w 244"/>
                <a:gd name="T29" fmla="*/ 275 h 287"/>
                <a:gd name="T30" fmla="*/ 179 w 244"/>
                <a:gd name="T31" fmla="*/ 284 h 287"/>
                <a:gd name="T32" fmla="*/ 159 w 244"/>
                <a:gd name="T33" fmla="*/ 287 h 287"/>
                <a:gd name="T34" fmla="*/ 139 w 244"/>
                <a:gd name="T35" fmla="*/ 287 h 287"/>
                <a:gd name="T36" fmla="*/ 120 w 244"/>
                <a:gd name="T37" fmla="*/ 282 h 287"/>
                <a:gd name="T38" fmla="*/ 102 w 244"/>
                <a:gd name="T39" fmla="*/ 273 h 287"/>
                <a:gd name="T40" fmla="*/ 87 w 244"/>
                <a:gd name="T41" fmla="*/ 259 h 287"/>
                <a:gd name="T42" fmla="*/ 72 w 244"/>
                <a:gd name="T43" fmla="*/ 241 h 287"/>
                <a:gd name="T44" fmla="*/ 41 w 244"/>
                <a:gd name="T45" fmla="*/ 188 h 287"/>
                <a:gd name="T46" fmla="*/ 10 w 244"/>
                <a:gd name="T47" fmla="*/ 135 h 287"/>
                <a:gd name="T48" fmla="*/ 2 w 244"/>
                <a:gd name="T49" fmla="*/ 114 h 287"/>
                <a:gd name="T50" fmla="*/ 0 w 244"/>
                <a:gd name="T51" fmla="*/ 92 h 287"/>
                <a:gd name="T52" fmla="*/ 2 w 244"/>
                <a:gd name="T53" fmla="*/ 72 h 287"/>
                <a:gd name="T54" fmla="*/ 8 w 244"/>
                <a:gd name="T55" fmla="*/ 53 h 287"/>
                <a:gd name="T56" fmla="*/ 19 w 244"/>
                <a:gd name="T57" fmla="*/ 35 h 287"/>
                <a:gd name="T58" fmla="*/ 33 w 244"/>
                <a:gd name="T59" fmla="*/ 22 h 287"/>
                <a:gd name="T60" fmla="*/ 51 w 244"/>
                <a:gd name="T61" fmla="*/ 10 h 287"/>
                <a:gd name="T62" fmla="*/ 71 w 244"/>
                <a:gd name="T63" fmla="*/ 4 h 287"/>
                <a:gd name="T64" fmla="*/ 92 w 244"/>
                <a:gd name="T65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4" h="287">
                  <a:moveTo>
                    <a:pt x="92" y="0"/>
                  </a:moveTo>
                  <a:lnTo>
                    <a:pt x="112" y="2"/>
                  </a:lnTo>
                  <a:lnTo>
                    <a:pt x="130" y="8"/>
                  </a:lnTo>
                  <a:lnTo>
                    <a:pt x="147" y="17"/>
                  </a:lnTo>
                  <a:lnTo>
                    <a:pt x="161" y="29"/>
                  </a:lnTo>
                  <a:lnTo>
                    <a:pt x="172" y="46"/>
                  </a:lnTo>
                  <a:lnTo>
                    <a:pt x="202" y="97"/>
                  </a:lnTo>
                  <a:lnTo>
                    <a:pt x="232" y="149"/>
                  </a:lnTo>
                  <a:lnTo>
                    <a:pt x="241" y="170"/>
                  </a:lnTo>
                  <a:lnTo>
                    <a:pt x="244" y="190"/>
                  </a:lnTo>
                  <a:lnTo>
                    <a:pt x="243" y="211"/>
                  </a:lnTo>
                  <a:lnTo>
                    <a:pt x="238" y="230"/>
                  </a:lnTo>
                  <a:lnTo>
                    <a:pt x="228" y="247"/>
                  </a:lnTo>
                  <a:lnTo>
                    <a:pt x="216" y="262"/>
                  </a:lnTo>
                  <a:lnTo>
                    <a:pt x="198" y="275"/>
                  </a:lnTo>
                  <a:lnTo>
                    <a:pt x="179" y="284"/>
                  </a:lnTo>
                  <a:lnTo>
                    <a:pt x="159" y="287"/>
                  </a:lnTo>
                  <a:lnTo>
                    <a:pt x="139" y="287"/>
                  </a:lnTo>
                  <a:lnTo>
                    <a:pt x="120" y="282"/>
                  </a:lnTo>
                  <a:lnTo>
                    <a:pt x="102" y="273"/>
                  </a:lnTo>
                  <a:lnTo>
                    <a:pt x="87" y="259"/>
                  </a:lnTo>
                  <a:lnTo>
                    <a:pt x="72" y="241"/>
                  </a:lnTo>
                  <a:lnTo>
                    <a:pt x="41" y="188"/>
                  </a:lnTo>
                  <a:lnTo>
                    <a:pt x="10" y="135"/>
                  </a:lnTo>
                  <a:lnTo>
                    <a:pt x="2" y="114"/>
                  </a:lnTo>
                  <a:lnTo>
                    <a:pt x="0" y="92"/>
                  </a:lnTo>
                  <a:lnTo>
                    <a:pt x="2" y="72"/>
                  </a:lnTo>
                  <a:lnTo>
                    <a:pt x="8" y="53"/>
                  </a:lnTo>
                  <a:lnTo>
                    <a:pt x="19" y="35"/>
                  </a:lnTo>
                  <a:lnTo>
                    <a:pt x="33" y="22"/>
                  </a:lnTo>
                  <a:lnTo>
                    <a:pt x="51" y="10"/>
                  </a:lnTo>
                  <a:lnTo>
                    <a:pt x="71" y="4"/>
                  </a:lnTo>
                  <a:lnTo>
                    <a:pt x="9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52" name="Freeform 339"/>
            <p:cNvSpPr>
              <a:spLocks/>
            </p:cNvSpPr>
            <p:nvPr/>
          </p:nvSpPr>
          <p:spPr bwMode="auto">
            <a:xfrm>
              <a:off x="7708900" y="1423988"/>
              <a:ext cx="146050" cy="239712"/>
            </a:xfrm>
            <a:custGeom>
              <a:avLst/>
              <a:gdLst>
                <a:gd name="T0" fmla="*/ 92 w 185"/>
                <a:gd name="T1" fmla="*/ 0 h 303"/>
                <a:gd name="T2" fmla="*/ 116 w 185"/>
                <a:gd name="T3" fmla="*/ 3 h 303"/>
                <a:gd name="T4" fmla="*/ 137 w 185"/>
                <a:gd name="T5" fmla="*/ 11 h 303"/>
                <a:gd name="T6" fmla="*/ 155 w 185"/>
                <a:gd name="T7" fmla="*/ 25 h 303"/>
                <a:gd name="T8" fmla="*/ 170 w 185"/>
                <a:gd name="T9" fmla="*/ 42 h 303"/>
                <a:gd name="T10" fmla="*/ 180 w 185"/>
                <a:gd name="T11" fmla="*/ 62 h 303"/>
                <a:gd name="T12" fmla="*/ 185 w 185"/>
                <a:gd name="T13" fmla="*/ 84 h 303"/>
                <a:gd name="T14" fmla="*/ 185 w 185"/>
                <a:gd name="T15" fmla="*/ 120 h 303"/>
                <a:gd name="T16" fmla="*/ 185 w 185"/>
                <a:gd name="T17" fmla="*/ 155 h 303"/>
                <a:gd name="T18" fmla="*/ 185 w 185"/>
                <a:gd name="T19" fmla="*/ 186 h 303"/>
                <a:gd name="T20" fmla="*/ 185 w 185"/>
                <a:gd name="T21" fmla="*/ 215 h 303"/>
                <a:gd name="T22" fmla="*/ 180 w 185"/>
                <a:gd name="T23" fmla="*/ 240 h 303"/>
                <a:gd name="T24" fmla="*/ 170 w 185"/>
                <a:gd name="T25" fmla="*/ 261 h 303"/>
                <a:gd name="T26" fmla="*/ 155 w 185"/>
                <a:gd name="T27" fmla="*/ 278 h 303"/>
                <a:gd name="T28" fmla="*/ 137 w 185"/>
                <a:gd name="T29" fmla="*/ 291 h 303"/>
                <a:gd name="T30" fmla="*/ 116 w 185"/>
                <a:gd name="T31" fmla="*/ 300 h 303"/>
                <a:gd name="T32" fmla="*/ 91 w 185"/>
                <a:gd name="T33" fmla="*/ 303 h 303"/>
                <a:gd name="T34" fmla="*/ 68 w 185"/>
                <a:gd name="T35" fmla="*/ 299 h 303"/>
                <a:gd name="T36" fmla="*/ 47 w 185"/>
                <a:gd name="T37" fmla="*/ 290 h 303"/>
                <a:gd name="T38" fmla="*/ 30 w 185"/>
                <a:gd name="T39" fmla="*/ 278 h 303"/>
                <a:gd name="T40" fmla="*/ 15 w 185"/>
                <a:gd name="T41" fmla="*/ 260 h 303"/>
                <a:gd name="T42" fmla="*/ 6 w 185"/>
                <a:gd name="T43" fmla="*/ 240 h 303"/>
                <a:gd name="T44" fmla="*/ 1 w 185"/>
                <a:gd name="T45" fmla="*/ 216 h 303"/>
                <a:gd name="T46" fmla="*/ 0 w 185"/>
                <a:gd name="T47" fmla="*/ 151 h 303"/>
                <a:gd name="T48" fmla="*/ 1 w 185"/>
                <a:gd name="T49" fmla="*/ 85 h 303"/>
                <a:gd name="T50" fmla="*/ 6 w 185"/>
                <a:gd name="T51" fmla="*/ 62 h 303"/>
                <a:gd name="T52" fmla="*/ 15 w 185"/>
                <a:gd name="T53" fmla="*/ 42 h 303"/>
                <a:gd name="T54" fmla="*/ 30 w 185"/>
                <a:gd name="T55" fmla="*/ 25 h 303"/>
                <a:gd name="T56" fmla="*/ 47 w 185"/>
                <a:gd name="T57" fmla="*/ 11 h 303"/>
                <a:gd name="T58" fmla="*/ 69 w 185"/>
                <a:gd name="T59" fmla="*/ 3 h 303"/>
                <a:gd name="T60" fmla="*/ 92 w 185"/>
                <a:gd name="T61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5" h="303">
                  <a:moveTo>
                    <a:pt x="92" y="0"/>
                  </a:moveTo>
                  <a:lnTo>
                    <a:pt x="116" y="3"/>
                  </a:lnTo>
                  <a:lnTo>
                    <a:pt x="137" y="11"/>
                  </a:lnTo>
                  <a:lnTo>
                    <a:pt x="155" y="25"/>
                  </a:lnTo>
                  <a:lnTo>
                    <a:pt x="170" y="42"/>
                  </a:lnTo>
                  <a:lnTo>
                    <a:pt x="180" y="62"/>
                  </a:lnTo>
                  <a:lnTo>
                    <a:pt x="185" y="84"/>
                  </a:lnTo>
                  <a:lnTo>
                    <a:pt x="185" y="120"/>
                  </a:lnTo>
                  <a:lnTo>
                    <a:pt x="185" y="155"/>
                  </a:lnTo>
                  <a:lnTo>
                    <a:pt x="185" y="186"/>
                  </a:lnTo>
                  <a:lnTo>
                    <a:pt x="185" y="215"/>
                  </a:lnTo>
                  <a:lnTo>
                    <a:pt x="180" y="240"/>
                  </a:lnTo>
                  <a:lnTo>
                    <a:pt x="170" y="261"/>
                  </a:lnTo>
                  <a:lnTo>
                    <a:pt x="155" y="278"/>
                  </a:lnTo>
                  <a:lnTo>
                    <a:pt x="137" y="291"/>
                  </a:lnTo>
                  <a:lnTo>
                    <a:pt x="116" y="300"/>
                  </a:lnTo>
                  <a:lnTo>
                    <a:pt x="91" y="303"/>
                  </a:lnTo>
                  <a:lnTo>
                    <a:pt x="68" y="299"/>
                  </a:lnTo>
                  <a:lnTo>
                    <a:pt x="47" y="290"/>
                  </a:lnTo>
                  <a:lnTo>
                    <a:pt x="30" y="278"/>
                  </a:lnTo>
                  <a:lnTo>
                    <a:pt x="15" y="260"/>
                  </a:lnTo>
                  <a:lnTo>
                    <a:pt x="6" y="240"/>
                  </a:lnTo>
                  <a:lnTo>
                    <a:pt x="1" y="216"/>
                  </a:lnTo>
                  <a:lnTo>
                    <a:pt x="0" y="151"/>
                  </a:lnTo>
                  <a:lnTo>
                    <a:pt x="1" y="85"/>
                  </a:lnTo>
                  <a:lnTo>
                    <a:pt x="6" y="62"/>
                  </a:lnTo>
                  <a:lnTo>
                    <a:pt x="15" y="42"/>
                  </a:lnTo>
                  <a:lnTo>
                    <a:pt x="30" y="25"/>
                  </a:lnTo>
                  <a:lnTo>
                    <a:pt x="47" y="11"/>
                  </a:lnTo>
                  <a:lnTo>
                    <a:pt x="69" y="3"/>
                  </a:lnTo>
                  <a:lnTo>
                    <a:pt x="9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60" name="Freeform 340"/>
            <p:cNvSpPr>
              <a:spLocks/>
            </p:cNvSpPr>
            <p:nvPr/>
          </p:nvSpPr>
          <p:spPr bwMode="auto">
            <a:xfrm>
              <a:off x="6738938" y="2397125"/>
              <a:ext cx="239712" cy="144462"/>
            </a:xfrm>
            <a:custGeom>
              <a:avLst/>
              <a:gdLst>
                <a:gd name="T0" fmla="*/ 184 w 302"/>
                <a:gd name="T1" fmla="*/ 0 h 184"/>
                <a:gd name="T2" fmla="*/ 216 w 302"/>
                <a:gd name="T3" fmla="*/ 2 h 184"/>
                <a:gd name="T4" fmla="*/ 239 w 302"/>
                <a:gd name="T5" fmla="*/ 5 h 184"/>
                <a:gd name="T6" fmla="*/ 261 w 302"/>
                <a:gd name="T7" fmla="*/ 14 h 184"/>
                <a:gd name="T8" fmla="*/ 277 w 302"/>
                <a:gd name="T9" fmla="*/ 28 h 184"/>
                <a:gd name="T10" fmla="*/ 291 w 302"/>
                <a:gd name="T11" fmla="*/ 46 h 184"/>
                <a:gd name="T12" fmla="*/ 299 w 302"/>
                <a:gd name="T13" fmla="*/ 67 h 184"/>
                <a:gd name="T14" fmla="*/ 302 w 302"/>
                <a:gd name="T15" fmla="*/ 91 h 184"/>
                <a:gd name="T16" fmla="*/ 300 w 302"/>
                <a:gd name="T17" fmla="*/ 114 h 184"/>
                <a:gd name="T18" fmla="*/ 292 w 302"/>
                <a:gd name="T19" fmla="*/ 137 h 184"/>
                <a:gd name="T20" fmla="*/ 279 w 302"/>
                <a:gd name="T21" fmla="*/ 155 h 184"/>
                <a:gd name="T22" fmla="*/ 262 w 302"/>
                <a:gd name="T23" fmla="*/ 169 h 184"/>
                <a:gd name="T24" fmla="*/ 240 w 302"/>
                <a:gd name="T25" fmla="*/ 179 h 184"/>
                <a:gd name="T26" fmla="*/ 217 w 302"/>
                <a:gd name="T27" fmla="*/ 183 h 184"/>
                <a:gd name="T28" fmla="*/ 152 w 302"/>
                <a:gd name="T29" fmla="*/ 184 h 184"/>
                <a:gd name="T30" fmla="*/ 86 w 302"/>
                <a:gd name="T31" fmla="*/ 183 h 184"/>
                <a:gd name="T32" fmla="*/ 63 w 302"/>
                <a:gd name="T33" fmla="*/ 179 h 184"/>
                <a:gd name="T34" fmla="*/ 41 w 302"/>
                <a:gd name="T35" fmla="*/ 169 h 184"/>
                <a:gd name="T36" fmla="*/ 23 w 302"/>
                <a:gd name="T37" fmla="*/ 155 h 184"/>
                <a:gd name="T38" fmla="*/ 11 w 302"/>
                <a:gd name="T39" fmla="*/ 137 h 184"/>
                <a:gd name="T40" fmla="*/ 2 w 302"/>
                <a:gd name="T41" fmla="*/ 115 h 184"/>
                <a:gd name="T42" fmla="*/ 0 w 302"/>
                <a:gd name="T43" fmla="*/ 91 h 184"/>
                <a:gd name="T44" fmla="*/ 3 w 302"/>
                <a:gd name="T45" fmla="*/ 67 h 184"/>
                <a:gd name="T46" fmla="*/ 12 w 302"/>
                <a:gd name="T47" fmla="*/ 46 h 184"/>
                <a:gd name="T48" fmla="*/ 26 w 302"/>
                <a:gd name="T49" fmla="*/ 28 h 184"/>
                <a:gd name="T50" fmla="*/ 44 w 302"/>
                <a:gd name="T51" fmla="*/ 14 h 184"/>
                <a:gd name="T52" fmla="*/ 65 w 302"/>
                <a:gd name="T53" fmla="*/ 5 h 184"/>
                <a:gd name="T54" fmla="*/ 90 w 302"/>
                <a:gd name="T55" fmla="*/ 0 h 184"/>
                <a:gd name="T56" fmla="*/ 153 w 302"/>
                <a:gd name="T57" fmla="*/ 0 h 184"/>
                <a:gd name="T58" fmla="*/ 184 w 302"/>
                <a:gd name="T59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2" h="184">
                  <a:moveTo>
                    <a:pt x="184" y="0"/>
                  </a:moveTo>
                  <a:lnTo>
                    <a:pt x="216" y="2"/>
                  </a:lnTo>
                  <a:lnTo>
                    <a:pt x="239" y="5"/>
                  </a:lnTo>
                  <a:lnTo>
                    <a:pt x="261" y="14"/>
                  </a:lnTo>
                  <a:lnTo>
                    <a:pt x="277" y="28"/>
                  </a:lnTo>
                  <a:lnTo>
                    <a:pt x="291" y="46"/>
                  </a:lnTo>
                  <a:lnTo>
                    <a:pt x="299" y="67"/>
                  </a:lnTo>
                  <a:lnTo>
                    <a:pt x="302" y="91"/>
                  </a:lnTo>
                  <a:lnTo>
                    <a:pt x="300" y="114"/>
                  </a:lnTo>
                  <a:lnTo>
                    <a:pt x="292" y="137"/>
                  </a:lnTo>
                  <a:lnTo>
                    <a:pt x="279" y="155"/>
                  </a:lnTo>
                  <a:lnTo>
                    <a:pt x="262" y="169"/>
                  </a:lnTo>
                  <a:lnTo>
                    <a:pt x="240" y="179"/>
                  </a:lnTo>
                  <a:lnTo>
                    <a:pt x="217" y="183"/>
                  </a:lnTo>
                  <a:lnTo>
                    <a:pt x="152" y="184"/>
                  </a:lnTo>
                  <a:lnTo>
                    <a:pt x="86" y="183"/>
                  </a:lnTo>
                  <a:lnTo>
                    <a:pt x="63" y="179"/>
                  </a:lnTo>
                  <a:lnTo>
                    <a:pt x="41" y="169"/>
                  </a:lnTo>
                  <a:lnTo>
                    <a:pt x="23" y="155"/>
                  </a:lnTo>
                  <a:lnTo>
                    <a:pt x="11" y="137"/>
                  </a:lnTo>
                  <a:lnTo>
                    <a:pt x="2" y="115"/>
                  </a:lnTo>
                  <a:lnTo>
                    <a:pt x="0" y="91"/>
                  </a:lnTo>
                  <a:lnTo>
                    <a:pt x="3" y="67"/>
                  </a:lnTo>
                  <a:lnTo>
                    <a:pt x="12" y="46"/>
                  </a:lnTo>
                  <a:lnTo>
                    <a:pt x="26" y="28"/>
                  </a:lnTo>
                  <a:lnTo>
                    <a:pt x="44" y="14"/>
                  </a:lnTo>
                  <a:lnTo>
                    <a:pt x="65" y="5"/>
                  </a:lnTo>
                  <a:lnTo>
                    <a:pt x="90" y="0"/>
                  </a:lnTo>
                  <a:lnTo>
                    <a:pt x="153" y="0"/>
                  </a:lnTo>
                  <a:lnTo>
                    <a:pt x="18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61" name="Freeform 341"/>
            <p:cNvSpPr>
              <a:spLocks/>
            </p:cNvSpPr>
            <p:nvPr/>
          </p:nvSpPr>
          <p:spPr bwMode="auto">
            <a:xfrm>
              <a:off x="8586788" y="2397125"/>
              <a:ext cx="239712" cy="144462"/>
            </a:xfrm>
            <a:custGeom>
              <a:avLst/>
              <a:gdLst>
                <a:gd name="T0" fmla="*/ 183 w 302"/>
                <a:gd name="T1" fmla="*/ 0 h 184"/>
                <a:gd name="T2" fmla="*/ 214 w 302"/>
                <a:gd name="T3" fmla="*/ 2 h 184"/>
                <a:gd name="T4" fmla="*/ 239 w 302"/>
                <a:gd name="T5" fmla="*/ 5 h 184"/>
                <a:gd name="T6" fmla="*/ 259 w 302"/>
                <a:gd name="T7" fmla="*/ 15 h 184"/>
                <a:gd name="T8" fmla="*/ 277 w 302"/>
                <a:gd name="T9" fmla="*/ 29 h 184"/>
                <a:gd name="T10" fmla="*/ 291 w 302"/>
                <a:gd name="T11" fmla="*/ 48 h 184"/>
                <a:gd name="T12" fmla="*/ 299 w 302"/>
                <a:gd name="T13" fmla="*/ 69 h 184"/>
                <a:gd name="T14" fmla="*/ 302 w 302"/>
                <a:gd name="T15" fmla="*/ 93 h 184"/>
                <a:gd name="T16" fmla="*/ 299 w 302"/>
                <a:gd name="T17" fmla="*/ 116 h 184"/>
                <a:gd name="T18" fmla="*/ 291 w 302"/>
                <a:gd name="T19" fmla="*/ 138 h 184"/>
                <a:gd name="T20" fmla="*/ 277 w 302"/>
                <a:gd name="T21" fmla="*/ 156 h 184"/>
                <a:gd name="T22" fmla="*/ 260 w 302"/>
                <a:gd name="T23" fmla="*/ 169 h 184"/>
                <a:gd name="T24" fmla="*/ 240 w 302"/>
                <a:gd name="T25" fmla="*/ 179 h 184"/>
                <a:gd name="T26" fmla="*/ 217 w 302"/>
                <a:gd name="T27" fmla="*/ 183 h 184"/>
                <a:gd name="T28" fmla="*/ 152 w 302"/>
                <a:gd name="T29" fmla="*/ 184 h 184"/>
                <a:gd name="T30" fmla="*/ 86 w 302"/>
                <a:gd name="T31" fmla="*/ 183 h 184"/>
                <a:gd name="T32" fmla="*/ 62 w 302"/>
                <a:gd name="T33" fmla="*/ 179 h 184"/>
                <a:gd name="T34" fmla="*/ 41 w 302"/>
                <a:gd name="T35" fmla="*/ 169 h 184"/>
                <a:gd name="T36" fmla="*/ 23 w 302"/>
                <a:gd name="T37" fmla="*/ 156 h 184"/>
                <a:gd name="T38" fmla="*/ 10 w 302"/>
                <a:gd name="T39" fmla="*/ 137 h 184"/>
                <a:gd name="T40" fmla="*/ 2 w 302"/>
                <a:gd name="T41" fmla="*/ 115 h 184"/>
                <a:gd name="T42" fmla="*/ 0 w 302"/>
                <a:gd name="T43" fmla="*/ 92 h 184"/>
                <a:gd name="T44" fmla="*/ 2 w 302"/>
                <a:gd name="T45" fmla="*/ 67 h 184"/>
                <a:gd name="T46" fmla="*/ 11 w 302"/>
                <a:gd name="T47" fmla="*/ 46 h 184"/>
                <a:gd name="T48" fmla="*/ 25 w 302"/>
                <a:gd name="T49" fmla="*/ 28 h 184"/>
                <a:gd name="T50" fmla="*/ 43 w 302"/>
                <a:gd name="T51" fmla="*/ 14 h 184"/>
                <a:gd name="T52" fmla="*/ 64 w 302"/>
                <a:gd name="T53" fmla="*/ 5 h 184"/>
                <a:gd name="T54" fmla="*/ 89 w 302"/>
                <a:gd name="T55" fmla="*/ 0 h 184"/>
                <a:gd name="T56" fmla="*/ 152 w 302"/>
                <a:gd name="T57" fmla="*/ 0 h 184"/>
                <a:gd name="T58" fmla="*/ 183 w 302"/>
                <a:gd name="T59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2" h="184">
                  <a:moveTo>
                    <a:pt x="183" y="0"/>
                  </a:moveTo>
                  <a:lnTo>
                    <a:pt x="214" y="2"/>
                  </a:lnTo>
                  <a:lnTo>
                    <a:pt x="239" y="5"/>
                  </a:lnTo>
                  <a:lnTo>
                    <a:pt x="259" y="15"/>
                  </a:lnTo>
                  <a:lnTo>
                    <a:pt x="277" y="29"/>
                  </a:lnTo>
                  <a:lnTo>
                    <a:pt x="291" y="48"/>
                  </a:lnTo>
                  <a:lnTo>
                    <a:pt x="299" y="69"/>
                  </a:lnTo>
                  <a:lnTo>
                    <a:pt x="302" y="93"/>
                  </a:lnTo>
                  <a:lnTo>
                    <a:pt x="299" y="116"/>
                  </a:lnTo>
                  <a:lnTo>
                    <a:pt x="291" y="138"/>
                  </a:lnTo>
                  <a:lnTo>
                    <a:pt x="277" y="156"/>
                  </a:lnTo>
                  <a:lnTo>
                    <a:pt x="260" y="169"/>
                  </a:lnTo>
                  <a:lnTo>
                    <a:pt x="240" y="179"/>
                  </a:lnTo>
                  <a:lnTo>
                    <a:pt x="217" y="183"/>
                  </a:lnTo>
                  <a:lnTo>
                    <a:pt x="152" y="184"/>
                  </a:lnTo>
                  <a:lnTo>
                    <a:pt x="86" y="183"/>
                  </a:lnTo>
                  <a:lnTo>
                    <a:pt x="62" y="179"/>
                  </a:lnTo>
                  <a:lnTo>
                    <a:pt x="41" y="169"/>
                  </a:lnTo>
                  <a:lnTo>
                    <a:pt x="23" y="156"/>
                  </a:lnTo>
                  <a:lnTo>
                    <a:pt x="10" y="137"/>
                  </a:lnTo>
                  <a:lnTo>
                    <a:pt x="2" y="115"/>
                  </a:lnTo>
                  <a:lnTo>
                    <a:pt x="0" y="92"/>
                  </a:lnTo>
                  <a:lnTo>
                    <a:pt x="2" y="67"/>
                  </a:lnTo>
                  <a:lnTo>
                    <a:pt x="11" y="46"/>
                  </a:lnTo>
                  <a:lnTo>
                    <a:pt x="25" y="28"/>
                  </a:lnTo>
                  <a:lnTo>
                    <a:pt x="43" y="14"/>
                  </a:lnTo>
                  <a:lnTo>
                    <a:pt x="64" y="5"/>
                  </a:lnTo>
                  <a:lnTo>
                    <a:pt x="89" y="0"/>
                  </a:lnTo>
                  <a:lnTo>
                    <a:pt x="152" y="0"/>
                  </a:lnTo>
                  <a:lnTo>
                    <a:pt x="1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</p:grpSp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>
          <a:xfrm>
            <a:off x="5910436" y="720452"/>
            <a:ext cx="3384376" cy="553170"/>
          </a:xfrm>
        </p:spPr>
        <p:txBody>
          <a:bodyPr/>
          <a:lstStyle/>
          <a:p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추가기능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5419282" y="2210435"/>
            <a:ext cx="7691953" cy="1160780"/>
            <a:chOff x="5438775" y="1778635"/>
            <a:chExt cx="7076440" cy="1160780"/>
          </a:xfrm>
        </p:grpSpPr>
        <p:sp>
          <p:nvSpPr>
            <p:cNvPr id="54" name="텍스트 개체 틀 16"/>
            <p:cNvSpPr txBox="1">
              <a:spLocks/>
            </p:cNvSpPr>
            <p:nvPr/>
          </p:nvSpPr>
          <p:spPr>
            <a:xfrm>
              <a:off x="5447665" y="2165985"/>
              <a:ext cx="7067550" cy="624840"/>
            </a:xfrm>
            <a:prstGeom prst="rect">
              <a:avLst/>
            </a:prstGeom>
          </p:spPr>
          <p:txBody>
            <a:bodyPr vert="horz" wrap="square" lIns="0" tIns="0" rIns="0" bIns="0" numCol="1" anchor="t">
              <a:noAutofit/>
            </a:bodyPr>
            <a:lstStyle/>
            <a:p>
              <a:pPr marL="0" indent="0" algn="l" defTabSz="1193165" eaLnBrk="0" fontAlgn="auto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0" cap="none" dirty="0" smtClean="0">
                  <a:solidFill>
                    <a:schemeClr val="bg1"/>
                  </a:solidFill>
                  <a:latin typeface="+mj-ea"/>
                  <a:ea typeface="+mj-ea"/>
                </a:rPr>
                <a:t>도입</a:t>
              </a:r>
              <a:r>
                <a:rPr lang="ko-KR" altLang="en-US" sz="1600" b="0" cap="none" dirty="0" smtClean="0">
                  <a:solidFill>
                    <a:schemeClr val="bg1"/>
                  </a:solidFill>
                  <a:latin typeface="+mj-ea"/>
                  <a:ea typeface="+mj-ea"/>
                </a:rPr>
                <a:t>예정</a:t>
              </a:r>
              <a:r>
                <a:rPr lang="en-US" altLang="ko-KR" sz="1600" b="0" cap="none" dirty="0" smtClean="0">
                  <a:solidFill>
                    <a:srgbClr val="000000"/>
                  </a:solidFill>
                  <a:latin typeface="+mj-ea"/>
                  <a:ea typeface="+mj-ea"/>
                </a:rPr>
                <a:t>.</a:t>
              </a:r>
              <a:endParaRPr lang="ko-KR" altLang="en-US" sz="1600" b="0" cap="none" dirty="0">
                <a:solidFill>
                  <a:srgbClr val="000000"/>
                </a:solidFill>
                <a:latin typeface="+mj-ea"/>
                <a:ea typeface="+mj-ea"/>
              </a:endParaRPr>
            </a:p>
          </p:txBody>
        </p:sp>
        <p:sp>
          <p:nvSpPr>
            <p:cNvPr id="55" name="제목 1"/>
            <p:cNvSpPr txBox="1">
              <a:spLocks/>
            </p:cNvSpPr>
            <p:nvPr/>
          </p:nvSpPr>
          <p:spPr>
            <a:xfrm>
              <a:off x="5438775" y="1778635"/>
              <a:ext cx="7071360" cy="350520"/>
            </a:xfrm>
            <a:prstGeom prst="rect">
              <a:avLst/>
            </a:prstGeom>
          </p:spPr>
          <p:txBody>
            <a:bodyPr vert="horz" wrap="square" lIns="0" tIns="0" rIns="0" bIns="0" numCol="1" anchor="ctr">
              <a:noAutofit/>
            </a:bodyPr>
            <a:lstStyle/>
            <a:p>
              <a:pPr marL="0" indent="0" algn="l" defTabSz="11931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800" b="1" cap="none" spc="-100" dirty="0">
                  <a:solidFill>
                    <a:schemeClr val="accent6">
                      <a:lumMod val="75000"/>
                    </a:schemeClr>
                  </a:solidFill>
                  <a:latin typeface="+mj-ea"/>
                  <a:ea typeface="+mj-ea"/>
                </a:rPr>
                <a:t>1. </a:t>
              </a:r>
              <a:endParaRPr lang="ko-KR" altLang="en-US" sz="1800" b="1" cap="none" dirty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grpSp>
          <p:nvGrpSpPr>
            <p:cNvPr id="56" name="그룹 55"/>
            <p:cNvGrpSpPr/>
            <p:nvPr/>
          </p:nvGrpSpPr>
          <p:grpSpPr>
            <a:xfrm>
              <a:off x="5438775" y="2938780"/>
              <a:ext cx="7065645" cy="0"/>
              <a:chOff x="5438775" y="2938780"/>
              <a:chExt cx="7065645" cy="0"/>
            </a:xfrm>
          </p:grpSpPr>
          <p:cxnSp>
            <p:nvCxnSpPr>
              <p:cNvPr id="57" name="직선 연결선 56"/>
              <p:cNvCxnSpPr/>
              <p:nvPr/>
            </p:nvCxnSpPr>
            <p:spPr>
              <a:xfrm>
                <a:off x="6327775" y="2938780"/>
                <a:ext cx="6176645" cy="0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/>
              <p:cNvCxnSpPr/>
              <p:nvPr/>
            </p:nvCxnSpPr>
            <p:spPr>
              <a:xfrm>
                <a:off x="5440680" y="2938780"/>
                <a:ext cx="888365" cy="0"/>
              </a:xfrm>
              <a:prstGeom prst="line">
                <a:avLst/>
              </a:prstGeom>
              <a:ln/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9" name="그룹 58"/>
          <p:cNvGrpSpPr/>
          <p:nvPr/>
        </p:nvGrpSpPr>
        <p:grpSpPr>
          <a:xfrm>
            <a:off x="5415472" y="3805555"/>
            <a:ext cx="7695764" cy="1160780"/>
            <a:chOff x="5434965" y="3373755"/>
            <a:chExt cx="7076440" cy="1160780"/>
          </a:xfrm>
        </p:grpSpPr>
        <p:sp>
          <p:nvSpPr>
            <p:cNvPr id="62" name="텍스트 개체 틀 1025"/>
            <p:cNvSpPr txBox="1">
              <a:spLocks/>
            </p:cNvSpPr>
            <p:nvPr/>
          </p:nvSpPr>
          <p:spPr>
            <a:xfrm>
              <a:off x="5443855" y="3761105"/>
              <a:ext cx="7067550" cy="624840"/>
            </a:xfrm>
            <a:prstGeom prst="rect">
              <a:avLst/>
            </a:prstGeom>
          </p:spPr>
          <p:txBody>
            <a:bodyPr vert="horz" wrap="square" lIns="0" tIns="0" rIns="0" bIns="0" anchor="t">
              <a:noAutofit/>
            </a:bodyPr>
            <a:lstStyle/>
            <a:p>
              <a:pPr defTabSz="1193165" eaLnBrk="0">
                <a:spcBef>
                  <a:spcPts val="400"/>
                </a:spcBef>
              </a:pPr>
              <a:r>
                <a:rPr lang="en-US" altLang="ko-KR" sz="1600" dirty="0">
                  <a:solidFill>
                    <a:schemeClr val="bg1"/>
                  </a:solidFill>
                  <a:latin typeface="+mj-ea"/>
                  <a:ea typeface="+mj-ea"/>
                </a:rPr>
                <a:t>도입</a:t>
              </a:r>
              <a:r>
                <a:rPr lang="ko-KR" altLang="en-US" sz="1600" dirty="0">
                  <a:solidFill>
                    <a:schemeClr val="bg1"/>
                  </a:solidFill>
                  <a:latin typeface="+mj-ea"/>
                  <a:ea typeface="+mj-ea"/>
                </a:rPr>
                <a:t>예정</a:t>
              </a:r>
              <a:endParaRPr lang="ko-KR" altLang="en-US" sz="1600" b="0" cap="none" dirty="0">
                <a:solidFill>
                  <a:srgbClr val="000000"/>
                </a:solidFill>
                <a:latin typeface="+mj-ea"/>
                <a:ea typeface="+mj-ea"/>
              </a:endParaRPr>
            </a:p>
          </p:txBody>
        </p:sp>
        <p:sp>
          <p:nvSpPr>
            <p:cNvPr id="63" name="제목 1026"/>
            <p:cNvSpPr txBox="1">
              <a:spLocks/>
            </p:cNvSpPr>
            <p:nvPr/>
          </p:nvSpPr>
          <p:spPr>
            <a:xfrm>
              <a:off x="5434965" y="3373755"/>
              <a:ext cx="7071360" cy="350520"/>
            </a:xfrm>
            <a:prstGeom prst="rect">
              <a:avLst/>
            </a:prstGeom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l" defTabSz="11931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b="1" spc="-100" dirty="0" smtClean="0">
                  <a:solidFill>
                    <a:schemeClr val="accent6"/>
                  </a:solidFill>
                  <a:latin typeface="+mj-ea"/>
                  <a:ea typeface="+mj-ea"/>
                </a:rPr>
                <a:t>2.</a:t>
              </a:r>
              <a:endParaRPr lang="ko-KR" altLang="en-US" sz="1800" b="1" cap="none" dirty="0">
                <a:solidFill>
                  <a:schemeClr val="accent6"/>
                </a:solidFill>
                <a:latin typeface="+mj-ea"/>
                <a:ea typeface="+mj-ea"/>
              </a:endParaRPr>
            </a:p>
          </p:txBody>
        </p:sp>
        <p:grpSp>
          <p:nvGrpSpPr>
            <p:cNvPr id="64" name="그룹 63"/>
            <p:cNvGrpSpPr/>
            <p:nvPr/>
          </p:nvGrpSpPr>
          <p:grpSpPr>
            <a:xfrm>
              <a:off x="5434965" y="4533900"/>
              <a:ext cx="7066280" cy="635"/>
              <a:chOff x="5434965" y="4533900"/>
              <a:chExt cx="7066280" cy="635"/>
            </a:xfrm>
          </p:grpSpPr>
          <p:cxnSp>
            <p:nvCxnSpPr>
              <p:cNvPr id="65" name="직선 연결선 64"/>
              <p:cNvCxnSpPr/>
              <p:nvPr/>
            </p:nvCxnSpPr>
            <p:spPr>
              <a:xfrm>
                <a:off x="6323965" y="4533900"/>
                <a:ext cx="6177280" cy="635"/>
              </a:xfrm>
              <a:prstGeom prst="line">
                <a:avLst/>
              </a:prstGeom>
              <a:ln w="19050" cap="flat" cmpd="sng">
                <a:solidFill>
                  <a:schemeClr val="bg1">
                    <a:lumMod val="85000"/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직선 연결선 65"/>
              <p:cNvCxnSpPr/>
              <p:nvPr/>
            </p:nvCxnSpPr>
            <p:spPr>
              <a:xfrm>
                <a:off x="5436870" y="4533900"/>
                <a:ext cx="889000" cy="635"/>
              </a:xfrm>
              <a:prstGeom prst="line">
                <a:avLst/>
              </a:prstGeom>
              <a:ln/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7" name="그룹 66"/>
          <p:cNvGrpSpPr/>
          <p:nvPr/>
        </p:nvGrpSpPr>
        <p:grpSpPr>
          <a:xfrm>
            <a:off x="5411663" y="5368290"/>
            <a:ext cx="7687838" cy="1160780"/>
            <a:chOff x="5431155" y="4936490"/>
            <a:chExt cx="7076440" cy="1160780"/>
          </a:xfrm>
        </p:grpSpPr>
        <p:sp>
          <p:nvSpPr>
            <p:cNvPr id="68" name="텍스트 개체 틀 1031"/>
            <p:cNvSpPr txBox="1">
              <a:spLocks/>
            </p:cNvSpPr>
            <p:nvPr/>
          </p:nvSpPr>
          <p:spPr>
            <a:xfrm>
              <a:off x="5440045" y="5323840"/>
              <a:ext cx="7067550" cy="624840"/>
            </a:xfrm>
            <a:prstGeom prst="rect">
              <a:avLst/>
            </a:prstGeom>
          </p:spPr>
          <p:txBody>
            <a:bodyPr vert="horz" wrap="square" lIns="0" tIns="0" rIns="0" bIns="0" anchor="t">
              <a:noAutofit/>
            </a:bodyPr>
            <a:lstStyle/>
            <a:p>
              <a:pPr defTabSz="1193165" eaLnBrk="0">
                <a:spcBef>
                  <a:spcPts val="400"/>
                </a:spcBef>
              </a:pPr>
              <a:r>
                <a:rPr lang="en-US" altLang="ko-KR" sz="1600" dirty="0">
                  <a:solidFill>
                    <a:schemeClr val="bg1"/>
                  </a:solidFill>
                  <a:latin typeface="+mj-ea"/>
                  <a:ea typeface="+mj-ea"/>
                </a:rPr>
                <a:t>도입</a:t>
              </a:r>
              <a:r>
                <a:rPr lang="ko-KR" altLang="en-US" sz="1600" dirty="0">
                  <a:solidFill>
                    <a:schemeClr val="bg1"/>
                  </a:solidFill>
                  <a:latin typeface="+mj-ea"/>
                  <a:ea typeface="+mj-ea"/>
                </a:rPr>
                <a:t>예정</a:t>
              </a:r>
              <a:endParaRPr lang="ko-KR" altLang="en-US" sz="1600" b="0" cap="none" dirty="0">
                <a:solidFill>
                  <a:srgbClr val="000000"/>
                </a:solidFill>
                <a:latin typeface="+mj-ea"/>
                <a:ea typeface="+mj-ea"/>
              </a:endParaRPr>
            </a:p>
          </p:txBody>
        </p:sp>
        <p:sp>
          <p:nvSpPr>
            <p:cNvPr id="69" name="제목 1032"/>
            <p:cNvSpPr txBox="1">
              <a:spLocks/>
            </p:cNvSpPr>
            <p:nvPr/>
          </p:nvSpPr>
          <p:spPr>
            <a:xfrm>
              <a:off x="5431155" y="4936490"/>
              <a:ext cx="7071360" cy="350520"/>
            </a:xfrm>
            <a:prstGeom prst="rect">
              <a:avLst/>
            </a:prstGeom>
          </p:spPr>
          <p:txBody>
            <a:bodyPr vert="horz" wrap="square" lIns="0" tIns="0" rIns="0" bIns="0" anchor="ctr">
              <a:noAutofit/>
            </a:bodyPr>
            <a:lstStyle/>
            <a:p>
              <a:pPr marL="0" indent="0" algn="l" defTabSz="11931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800" b="1" cap="none" spc="-100" dirty="0" smtClean="0">
                  <a:solidFill>
                    <a:schemeClr val="accent6"/>
                  </a:solidFill>
                  <a:latin typeface="+mj-ea"/>
                  <a:ea typeface="+mj-ea"/>
                </a:rPr>
                <a:t>3. </a:t>
              </a:r>
              <a:endParaRPr lang="ko-KR" altLang="en-US" sz="1800" b="1" cap="none" dirty="0">
                <a:solidFill>
                  <a:schemeClr val="accent6"/>
                </a:solidFill>
                <a:latin typeface="+mj-ea"/>
                <a:ea typeface="+mj-ea"/>
              </a:endParaRPr>
            </a:p>
          </p:txBody>
        </p:sp>
        <p:grpSp>
          <p:nvGrpSpPr>
            <p:cNvPr id="70" name="그룹 69"/>
            <p:cNvGrpSpPr/>
            <p:nvPr/>
          </p:nvGrpSpPr>
          <p:grpSpPr>
            <a:xfrm>
              <a:off x="5431155" y="6096635"/>
              <a:ext cx="7066280" cy="635"/>
              <a:chOff x="5431155" y="6096635"/>
              <a:chExt cx="7066280" cy="635"/>
            </a:xfrm>
          </p:grpSpPr>
          <p:cxnSp>
            <p:nvCxnSpPr>
              <p:cNvPr id="71" name="직선 연결선 70"/>
              <p:cNvCxnSpPr/>
              <p:nvPr/>
            </p:nvCxnSpPr>
            <p:spPr>
              <a:xfrm>
                <a:off x="6320155" y="6096635"/>
                <a:ext cx="6177280" cy="635"/>
              </a:xfrm>
              <a:prstGeom prst="line">
                <a:avLst/>
              </a:prstGeom>
              <a:ln w="19050" cap="flat" cmpd="sng">
                <a:solidFill>
                  <a:schemeClr val="bg1">
                    <a:lumMod val="85000"/>
                    <a:alpha val="10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직선 연결선 71"/>
              <p:cNvCxnSpPr/>
              <p:nvPr/>
            </p:nvCxnSpPr>
            <p:spPr>
              <a:xfrm>
                <a:off x="5433060" y="6096635"/>
                <a:ext cx="889000" cy="635"/>
              </a:xfrm>
              <a:prstGeom prst="line">
                <a:avLst/>
              </a:prstGeom>
              <a:ln/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TextBox 2"/>
          <p:cNvSpPr txBox="1"/>
          <p:nvPr/>
        </p:nvSpPr>
        <p:spPr>
          <a:xfrm>
            <a:off x="5550396" y="2922270"/>
            <a:ext cx="4184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>
                    <a:lumMod val="95000"/>
                  </a:schemeClr>
                </a:solidFill>
                <a:latin typeface="+mj-ea"/>
                <a:ea typeface="+mj-ea"/>
              </a:rPr>
              <a:t>카드사와 연계하여  결제 프로그램을 보완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50396" y="4578588"/>
            <a:ext cx="5049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포스터 이미지를 슬라이드 형식으로 변경하는 기능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50396" y="6104255"/>
            <a:ext cx="5739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나누어진 팝업 창을 하나로 묶을 수 있는 결합페이지 기능 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713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그룹 90"/>
          <p:cNvGrpSpPr/>
          <p:nvPr/>
        </p:nvGrpSpPr>
        <p:grpSpPr>
          <a:xfrm>
            <a:off x="293812" y="210007"/>
            <a:ext cx="2267705" cy="307777"/>
            <a:chOff x="293812" y="210007"/>
            <a:chExt cx="2267705" cy="307777"/>
          </a:xfrm>
        </p:grpSpPr>
        <p:sp>
          <p:nvSpPr>
            <p:cNvPr id="92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+mj-ea"/>
                  <a:ea typeface="+mj-ea"/>
                </a:rPr>
                <a:t>1</a:t>
              </a:r>
              <a:endParaRPr kumimoji="1" lang="ja-JP" altLang="en-US" dirty="0">
                <a:latin typeface="+mj-ea"/>
                <a:ea typeface="+mj-ea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프로젝트 개요</a:t>
              </a:r>
              <a:r>
                <a:rPr lang="en-US" altLang="ko-KR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팀원소</a:t>
              </a:r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개</a:t>
              </a:r>
              <a:r>
                <a:rPr lang="en-US" altLang="ko-KR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  <a:endParaRPr lang="en-US" altLang="ko-KR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aphicFrame>
        <p:nvGraphicFramePr>
          <p:cNvPr id="34" name="표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5233234"/>
              </p:ext>
            </p:extLst>
          </p:nvPr>
        </p:nvGraphicFramePr>
        <p:xfrm>
          <a:off x="653852" y="1440532"/>
          <a:ext cx="12529391" cy="521270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60240">
                  <a:extLst>
                    <a:ext uri="{9D8B030D-6E8A-4147-A177-3AD203B41FA5}">
                      <a16:colId xmlns:a16="http://schemas.microsoft.com/office/drawing/2014/main" xmlns="" val="1506992130"/>
                    </a:ext>
                  </a:extLst>
                </a:gridCol>
                <a:gridCol w="2520280">
                  <a:extLst>
                    <a:ext uri="{9D8B030D-6E8A-4147-A177-3AD203B41FA5}">
                      <a16:colId xmlns:a16="http://schemas.microsoft.com/office/drawing/2014/main" xmlns="" val="3206240606"/>
                    </a:ext>
                  </a:extLst>
                </a:gridCol>
                <a:gridCol w="7848871">
                  <a:extLst>
                    <a:ext uri="{9D8B030D-6E8A-4147-A177-3AD203B41FA5}">
                      <a16:colId xmlns:a16="http://schemas.microsoft.com/office/drawing/2014/main" xmlns="" val="1186318156"/>
                    </a:ext>
                  </a:extLst>
                </a:gridCol>
              </a:tblGrid>
              <a:tr h="100584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4400" b="1" dirty="0" smtClean="0">
                          <a:solidFill>
                            <a:schemeClr val="tx1"/>
                          </a:solidFill>
                        </a:rPr>
                        <a:t>Team</a:t>
                      </a:r>
                      <a:r>
                        <a:rPr lang="en-US" altLang="ko-KR" sz="3200" b="1" dirty="0" smtClean="0">
                          <a:solidFill>
                            <a:schemeClr val="tx1"/>
                          </a:solidFill>
                        </a:rPr>
                        <a:t> Member</a:t>
                      </a:r>
                      <a:r>
                        <a:rPr lang="ko-KR" altLang="en-US" sz="3200" b="1" dirty="0" smtClean="0">
                          <a:solidFill>
                            <a:schemeClr val="tx1"/>
                          </a:solidFill>
                          <a:latin typeface="HY견고딕" pitchFamily="18" charset="-127"/>
                          <a:ea typeface="HY견고딕" pitchFamily="18" charset="-127"/>
                        </a:rPr>
                        <a:t> </a:t>
                      </a:r>
                      <a:endParaRPr lang="ko-KR" altLang="en-US" sz="3200" b="1" dirty="0">
                        <a:solidFill>
                          <a:schemeClr val="tx1"/>
                        </a:solidFill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2000" dirty="0" smtClean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000" dirty="0" smtClean="0">
                          <a:solidFill>
                            <a:schemeClr val="accent6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최솔희</a:t>
                      </a:r>
                      <a:endParaRPr lang="ko-KR" altLang="en-US" sz="2000" dirty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endParaRPr lang="ko-KR" altLang="en-US" sz="2000" dirty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119329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kern="1200" dirty="0" smtClean="0">
                        <a:solidFill>
                          <a:srgbClr val="FFFFFF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  <a:cs typeface="+mn-cs"/>
                      </a:endParaRPr>
                    </a:p>
                    <a:p>
                      <a:pPr marL="0" marR="0" indent="0" algn="ctr" defTabSz="119329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GUI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기능구현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크롤링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기능통합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좌석예매기능구현 전체총괄</a:t>
                      </a:r>
                    </a:p>
                    <a:p>
                      <a:pPr algn="ctr" latinLnBrk="1"/>
                      <a:endParaRPr lang="ko-KR" altLang="en-US" sz="1000" dirty="0">
                        <a:solidFill>
                          <a:srgbClr val="FFFFFF"/>
                        </a:solidFill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82896902"/>
                  </a:ext>
                </a:extLst>
              </a:tr>
              <a:tr h="1005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2000" dirty="0" smtClean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000" dirty="0" smtClean="0">
                          <a:solidFill>
                            <a:schemeClr val="accent6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문기평</a:t>
                      </a:r>
                      <a:endParaRPr lang="ko-KR" altLang="en-US" sz="2000" dirty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marL="0" marR="0" indent="0" algn="ctr" defTabSz="119329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dirty="0" smtClean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119329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DB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구성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, GUI 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기능구현 및 출력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회원가입 로그인 등 전반적인 기능구현</a:t>
                      </a:r>
                    </a:p>
                    <a:p>
                      <a:pPr algn="ctr" latinLnBrk="1"/>
                      <a:endParaRPr lang="ko-KR" altLang="en-US" sz="1000" dirty="0">
                        <a:solidFill>
                          <a:srgbClr val="FFFFFF"/>
                        </a:solidFill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23397590"/>
                  </a:ext>
                </a:extLst>
              </a:tr>
              <a:tr h="1005840">
                <a:tc vMerge="1">
                  <a:txBody>
                    <a:bodyPr/>
                    <a:lstStyle/>
                    <a:p>
                      <a:pPr algn="ctr" latinLnBrk="1"/>
                      <a:endParaRPr lang="en-US" altLang="ko-KR" sz="1200" dirty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2000" dirty="0" smtClean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000" dirty="0" smtClean="0">
                          <a:solidFill>
                            <a:schemeClr val="accent6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김해원</a:t>
                      </a:r>
                      <a:endParaRPr lang="ko-KR" altLang="en-US" sz="2000" dirty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endParaRPr lang="ko-KR" altLang="en-US" sz="2000" dirty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119329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kern="1200" dirty="0" smtClean="0">
                        <a:solidFill>
                          <a:srgbClr val="FFFFFF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  <a:cs typeface="+mn-cs"/>
                      </a:endParaRPr>
                    </a:p>
                    <a:p>
                      <a:pPr marL="0" marR="0" indent="0" algn="ctr" defTabSz="119329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크롤링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, GUI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화면출력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, GUI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기능연동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,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 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PPT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디자인</a:t>
                      </a:r>
                    </a:p>
                    <a:p>
                      <a:pPr algn="ctr" latinLnBrk="1"/>
                      <a:endParaRPr lang="ko-KR" altLang="en-US" sz="1000" dirty="0">
                        <a:solidFill>
                          <a:srgbClr val="FFFFFF"/>
                        </a:solidFill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435862022"/>
                  </a:ext>
                </a:extLst>
              </a:tr>
              <a:tr h="1005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 smtClean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137160" marR="137160" marT="137160" marB="137160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2000" kern="0" spc="0" dirty="0" smtClean="0">
                        <a:solidFill>
                          <a:schemeClr val="accent6"/>
                        </a:solidFill>
                        <a:effectLst/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000" kern="0" spc="0" dirty="0" smtClean="0">
                          <a:solidFill>
                            <a:schemeClr val="accent6"/>
                          </a:solidFill>
                          <a:effectLst/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김지수</a:t>
                      </a:r>
                      <a:endParaRPr lang="en-US" altLang="ko-KR" sz="2000" kern="0" spc="0" dirty="0" smtClean="0">
                        <a:solidFill>
                          <a:schemeClr val="accent6"/>
                        </a:solidFill>
                        <a:effectLst/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endParaRPr lang="ko-KR" altLang="en-US" sz="2000" dirty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 marL="137160" marR="137160" marT="137160" marB="13716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119329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kern="0" spc="0" dirty="0" smtClean="0">
                        <a:solidFill>
                          <a:srgbClr val="FFFFFF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  <a:p>
                      <a:pPr marL="0" marR="0" indent="0" algn="ctr" defTabSz="119329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kern="1200" dirty="0" smtClean="0">
                        <a:solidFill>
                          <a:srgbClr val="FFFFFF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  <a:cs typeface="+mn-cs"/>
                      </a:endParaRPr>
                    </a:p>
                    <a:p>
                      <a:pPr marL="0" marR="0" indent="0" algn="ctr" defTabSz="119329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화면디자인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,</a:t>
                      </a:r>
                      <a:r>
                        <a:rPr lang="en-US" altLang="ko-KR" sz="1600" kern="1200" baseline="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 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GUI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기능 추가 및 연동 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서브 기능 구현</a:t>
                      </a:r>
                    </a:p>
                    <a:p>
                      <a:pPr marL="0" marR="0" indent="0" algn="ctr" defTabSz="119329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dirty="0" smtClean="0">
                        <a:solidFill>
                          <a:srgbClr val="FFFFFF"/>
                        </a:solidFill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marL="137160" marR="137160" marT="137160" marB="137160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993326192"/>
                  </a:ext>
                </a:extLst>
              </a:tr>
              <a:tr h="1005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HY견고딕" pitchFamily="18" charset="-127"/>
                        <a:ea typeface="HY견고딕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2000" kern="0" spc="0" dirty="0" smtClean="0">
                        <a:solidFill>
                          <a:schemeClr val="accent6"/>
                        </a:solidFill>
                        <a:effectLst/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2000" dirty="0" smtClean="0">
                          <a:solidFill>
                            <a:schemeClr val="accent6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조민성</a:t>
                      </a:r>
                      <a:endParaRPr lang="ko-KR" altLang="en-US" sz="2000" dirty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  <a:p>
                      <a:pPr algn="ctr" latinLnBrk="1"/>
                      <a:endParaRPr lang="ko-KR" altLang="en-US" sz="2000" dirty="0">
                        <a:solidFill>
                          <a:schemeClr val="accent6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1193292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화면디자인</a:t>
                      </a:r>
                      <a:r>
                        <a:rPr lang="en-US" altLang="ko-KR" sz="1600" kern="1200" baseline="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 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GUI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기능 추가 및 연동</a:t>
                      </a:r>
                      <a:r>
                        <a:rPr lang="en-US" altLang="ko-KR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, PPT</a:t>
                      </a:r>
                      <a:r>
                        <a:rPr lang="ko-KR" altLang="en-US" sz="1600" kern="1200" dirty="0" smtClean="0">
                          <a:solidFill>
                            <a:srgbClr val="FFFFFF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  <a:cs typeface="+mn-cs"/>
                        </a:rPr>
                        <a:t>발표</a:t>
                      </a:r>
                    </a:p>
                    <a:p>
                      <a:pPr algn="ctr" latinLnBrk="1"/>
                      <a:endParaRPr lang="ko-KR" altLang="en-US" sz="1000" dirty="0">
                        <a:solidFill>
                          <a:srgbClr val="FFFFFF"/>
                        </a:solidFill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marL="91600" marR="91600" marT="45798" marB="45798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999649112"/>
                  </a:ext>
                </a:extLst>
              </a:tr>
            </a:tbl>
          </a:graphicData>
        </a:graphic>
      </p:graphicFrame>
      <p:grpSp>
        <p:nvGrpSpPr>
          <p:cNvPr id="11" name="그룹 10"/>
          <p:cNvGrpSpPr/>
          <p:nvPr/>
        </p:nvGrpSpPr>
        <p:grpSpPr>
          <a:xfrm>
            <a:off x="4326260" y="936476"/>
            <a:ext cx="961618" cy="985521"/>
            <a:chOff x="6931119" y="1067080"/>
            <a:chExt cx="4670755" cy="4032448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055" b="98828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31119" y="1067080"/>
              <a:ext cx="4032448" cy="4032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직사각형 12"/>
            <p:cNvSpPr/>
            <p:nvPr/>
          </p:nvSpPr>
          <p:spPr>
            <a:xfrm>
              <a:off x="8230556" y="1728887"/>
              <a:ext cx="1584176" cy="17098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5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00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5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60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5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90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5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20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14" name="TextBox 4"/>
            <p:cNvSpPr txBox="1"/>
            <p:nvPr/>
          </p:nvSpPr>
          <p:spPr>
            <a:xfrm>
              <a:off x="7484804" y="2014397"/>
              <a:ext cx="4117070" cy="1511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3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51" algn="l" defTabSz="9143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00" algn="l" defTabSz="9143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51" algn="l" defTabSz="9143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601" algn="l" defTabSz="9143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51" algn="l" defTabSz="9143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901" algn="l" defTabSz="9143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051" algn="l" defTabSz="9143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201" algn="l" defTabSz="9143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dirty="0">
                  <a:latin typeface="+mj-ea"/>
                  <a:ea typeface="+mj-ea"/>
                </a:rPr>
                <a:t>팀</a:t>
              </a:r>
              <a:r>
                <a:rPr lang="ko-KR" altLang="en-US" dirty="0" smtClean="0">
                  <a:latin typeface="+mj-ea"/>
                  <a:ea typeface="+mj-ea"/>
                </a:rPr>
                <a:t>장</a:t>
              </a:r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8502724" y="3438771"/>
              <a:ext cx="886579" cy="3667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5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00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45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60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75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290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05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201" algn="l" defTabSz="9143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597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pc-17\Desktop\en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72"/>
            <a:ext cx="13981113" cy="7934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-3" y="372"/>
            <a:ext cx="13981113" cy="7934732"/>
          </a:xfrm>
          <a:prstGeom prst="rect">
            <a:avLst/>
          </a:prstGeom>
          <a:solidFill>
            <a:schemeClr val="tx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+mj-ea"/>
                <a:ea typeface="+mj-ea"/>
              </a:rPr>
              <a:t> 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29" name="텍스트 개체 틀 28"/>
          <p:cNvSpPr>
            <a:spLocks noGrp="1"/>
          </p:cNvSpPr>
          <p:nvPr>
            <p:ph type="body" sz="quarter" idx="10"/>
          </p:nvPr>
        </p:nvSpPr>
        <p:spPr>
          <a:xfrm>
            <a:off x="3842673" y="7417196"/>
            <a:ext cx="6295760" cy="6192688"/>
          </a:xfrm>
        </p:spPr>
        <p:txBody>
          <a:bodyPr/>
          <a:lstStyle/>
          <a:p>
            <a:r>
              <a:rPr lang="en-US" altLang="ko-KR" sz="4000" b="1" dirty="0" smtClean="0">
                <a:solidFill>
                  <a:srgbClr val="FFC000"/>
                </a:solidFill>
                <a:latin typeface="+mj-ea"/>
                <a:ea typeface="+mj-ea"/>
              </a:rPr>
              <a:t>Directed by </a:t>
            </a:r>
            <a:r>
              <a:rPr lang="en-US" altLang="ko-KR" sz="4000" b="1" dirty="0">
                <a:solidFill>
                  <a:srgbClr val="FFC000"/>
                </a:solidFill>
                <a:latin typeface="+mj-ea"/>
                <a:ea typeface="+mj-ea"/>
              </a:rPr>
              <a:t>Semicolon;</a:t>
            </a:r>
            <a:endParaRPr lang="en-US" altLang="ko-KR" sz="4000" b="1" dirty="0" smtClean="0">
              <a:solidFill>
                <a:srgbClr val="FFC000"/>
              </a:solidFill>
              <a:latin typeface="+mj-ea"/>
              <a:ea typeface="+mj-ea"/>
            </a:endParaRPr>
          </a:p>
          <a:p>
            <a:r>
              <a:rPr lang="en-US" altLang="ko-KR" sz="2800" b="1" dirty="0" smtClean="0">
                <a:solidFill>
                  <a:srgbClr val="FFC000"/>
                </a:solidFill>
                <a:latin typeface="+mj-ea"/>
                <a:ea typeface="+mj-ea"/>
              </a:rPr>
              <a:t>              </a:t>
            </a:r>
          </a:p>
          <a:p>
            <a:pPr algn="l"/>
            <a:r>
              <a:rPr lang="en-US" altLang="ko-KR" sz="2800" b="1" dirty="0" smtClean="0">
                <a:solidFill>
                  <a:srgbClr val="FFC000"/>
                </a:solidFill>
                <a:latin typeface="+mj-ea"/>
                <a:ea typeface="+mj-ea"/>
              </a:rPr>
              <a:t>                            </a:t>
            </a:r>
            <a:r>
              <a:rPr lang="en-US" altLang="ko-KR" sz="2800" dirty="0" smtClean="0">
                <a:solidFill>
                  <a:srgbClr val="FFC000"/>
                </a:solidFill>
                <a:latin typeface="+mj-ea"/>
                <a:ea typeface="+mj-ea"/>
              </a:rPr>
              <a:t>Design     </a:t>
            </a:r>
            <a:r>
              <a:rPr lang="en-US" altLang="ko-KR" sz="2800" dirty="0">
                <a:solidFill>
                  <a:srgbClr val="FFC000"/>
                </a:solidFill>
                <a:latin typeface="+mj-ea"/>
                <a:ea typeface="+mj-ea"/>
              </a:rPr>
              <a:t>M</a:t>
            </a:r>
            <a:r>
              <a:rPr lang="en-US" altLang="ko-KR" sz="2800" dirty="0" smtClean="0">
                <a:solidFill>
                  <a:srgbClr val="FFC000"/>
                </a:solidFill>
                <a:latin typeface="+mj-ea"/>
                <a:ea typeface="+mj-ea"/>
              </a:rPr>
              <a:t>insung jo  </a:t>
            </a:r>
          </a:p>
          <a:p>
            <a:r>
              <a:rPr lang="en-US" altLang="ko-KR" sz="2800" dirty="0" smtClean="0">
                <a:solidFill>
                  <a:srgbClr val="FFC000"/>
                </a:solidFill>
                <a:latin typeface="+mj-ea"/>
                <a:ea typeface="+mj-ea"/>
              </a:rPr>
              <a:t>           Jisoo kim</a:t>
            </a:r>
          </a:p>
          <a:p>
            <a:r>
              <a:rPr lang="en-US" altLang="ko-KR" sz="2800" dirty="0" smtClean="0">
                <a:solidFill>
                  <a:srgbClr val="FFC000"/>
                </a:solidFill>
                <a:latin typeface="+mj-ea"/>
                <a:ea typeface="+mj-ea"/>
              </a:rPr>
              <a:t>                   Haiwon Kim</a:t>
            </a:r>
          </a:p>
          <a:p>
            <a:endParaRPr lang="en-US" altLang="ko-KR" sz="2800" dirty="0" smtClean="0">
              <a:solidFill>
                <a:srgbClr val="FFC000"/>
              </a:solidFill>
              <a:latin typeface="+mj-ea"/>
              <a:ea typeface="+mj-ea"/>
            </a:endParaRPr>
          </a:p>
          <a:p>
            <a:r>
              <a:rPr lang="en-US" altLang="ko-KR" sz="2800" dirty="0" smtClean="0">
                <a:solidFill>
                  <a:srgbClr val="FFC000"/>
                </a:solidFill>
                <a:latin typeface="+mj-ea"/>
                <a:ea typeface="+mj-ea"/>
              </a:rPr>
              <a:t>      Funtion   </a:t>
            </a:r>
            <a:r>
              <a:rPr lang="en-US" altLang="ko-KR" sz="2800" dirty="0">
                <a:solidFill>
                  <a:srgbClr val="FFC000"/>
                </a:solidFill>
                <a:latin typeface="+mj-ea"/>
                <a:ea typeface="+mj-ea"/>
              </a:rPr>
              <a:t>K</a:t>
            </a:r>
            <a:r>
              <a:rPr lang="en-US" altLang="ko-KR" sz="2800" dirty="0" smtClean="0">
                <a:solidFill>
                  <a:srgbClr val="FFC000"/>
                </a:solidFill>
                <a:latin typeface="+mj-ea"/>
                <a:ea typeface="+mj-ea"/>
              </a:rPr>
              <a:t>ipyung  moon</a:t>
            </a:r>
          </a:p>
          <a:p>
            <a:r>
              <a:rPr lang="en-US" altLang="ko-KR" sz="2800" dirty="0" smtClean="0">
                <a:solidFill>
                  <a:srgbClr val="FFC000"/>
                </a:solidFill>
                <a:latin typeface="+mj-ea"/>
                <a:ea typeface="+mj-ea"/>
              </a:rPr>
              <a:t>                  </a:t>
            </a:r>
            <a:r>
              <a:rPr lang="en-US" altLang="ko-KR" sz="2800" dirty="0">
                <a:solidFill>
                  <a:srgbClr val="FFC000"/>
                </a:solidFill>
                <a:latin typeface="+mj-ea"/>
                <a:ea typeface="+mj-ea"/>
              </a:rPr>
              <a:t>S</a:t>
            </a:r>
            <a:r>
              <a:rPr lang="en-US" altLang="ko-KR" sz="2800" dirty="0" smtClean="0">
                <a:solidFill>
                  <a:srgbClr val="FFC000"/>
                </a:solidFill>
                <a:latin typeface="+mj-ea"/>
                <a:ea typeface="+mj-ea"/>
              </a:rPr>
              <a:t>olhee choi </a:t>
            </a:r>
            <a:endParaRPr lang="en-US" altLang="ko-KR" sz="2800" dirty="0">
              <a:solidFill>
                <a:srgbClr val="FFC000"/>
              </a:solidFill>
              <a:latin typeface="+mj-ea"/>
              <a:ea typeface="+mj-ea"/>
            </a:endParaRPr>
          </a:p>
          <a:p>
            <a:endParaRPr lang="en-US" altLang="ko-KR" sz="2800" dirty="0" smtClean="0">
              <a:solidFill>
                <a:srgbClr val="FFC000"/>
              </a:solidFill>
              <a:latin typeface="+mj-ea"/>
              <a:ea typeface="+mj-ea"/>
            </a:endParaRPr>
          </a:p>
          <a:p>
            <a:r>
              <a:rPr lang="en-US" altLang="ko-KR" sz="2800" dirty="0" smtClean="0">
                <a:solidFill>
                  <a:srgbClr val="FFC000"/>
                </a:solidFill>
                <a:latin typeface="+mj-ea"/>
                <a:ea typeface="+mj-ea"/>
              </a:rPr>
              <a:t>Thank you </a:t>
            </a:r>
          </a:p>
          <a:p>
            <a:endParaRPr lang="en-US" altLang="ko-KR" sz="2800" dirty="0">
              <a:solidFill>
                <a:srgbClr val="FFC000"/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34372" y="12766172"/>
            <a:ext cx="3780422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dirty="0" smtClean="0">
                <a:solidFill>
                  <a:srgbClr val="FFC000"/>
                </a:solidFill>
                <a:latin typeface="+mj-ea"/>
                <a:ea typeface="+mj-ea"/>
              </a:rPr>
              <a:t>      </a:t>
            </a:r>
            <a:r>
              <a:rPr lang="en-US" altLang="ko-KR" sz="11500" dirty="0" smtClean="0">
                <a:solidFill>
                  <a:srgbClr val="FFC000"/>
                </a:solidFill>
                <a:latin typeface="+mj-ea"/>
                <a:ea typeface="+mj-ea"/>
              </a:rPr>
              <a:t>Q&amp;A</a:t>
            </a:r>
            <a:endParaRPr lang="ko-KR" altLang="en-US" sz="11500" dirty="0">
              <a:solidFill>
                <a:srgbClr val="FFC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56587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1 -0.00901 L 3.53315E-6 -1.94451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" y="-9677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36 -0.0032 L -0.00647 -1.66847 " pathEditMode="relative" rAng="0" ptsTypes="AA">
                                      <p:cBhvr>
                                        <p:cTn id="8" dur="1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" y="-832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uiExpand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" descr="관련 이미지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937"/>
            <a:ext cx="13950157" cy="7913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직사각형 33"/>
          <p:cNvSpPr/>
          <p:nvPr/>
        </p:nvSpPr>
        <p:spPr>
          <a:xfrm>
            <a:off x="-3" y="372"/>
            <a:ext cx="13981113" cy="7934732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AutoShape 2" descr="Clapperboard free icon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3" name="AutoShape 4" descr="Chain free icon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9083" l="9877" r="89918">
                        <a14:foregroundMark x1="53704" y1="26835" x2="53704" y2="2683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6820" y="1896144"/>
            <a:ext cx="3505429" cy="314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581844" y="1861864"/>
            <a:ext cx="4438650" cy="3467100"/>
            <a:chOff x="581844" y="1861864"/>
            <a:chExt cx="4438650" cy="3467100"/>
          </a:xfrm>
        </p:grpSpPr>
        <p:pic>
          <p:nvPicPr>
            <p:cNvPr id="5128" name="Picture 8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89835" l="9871" r="8991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1844" y="1861864"/>
              <a:ext cx="4438650" cy="34671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130" name="Picture 10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5556" b="99167" l="10336" r="90698">
                          <a14:foregroundMark x1="36951" y1="26111" x2="36951" y2="26111"/>
                        </a14:backgroundRemoval>
                      </a14:imgEffect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2816" y="3194198"/>
              <a:ext cx="1520787" cy="14146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4" name="Picture 10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5556" b="99167" l="10336" r="90698">
                          <a14:foregroundMark x1="36951" y1="26111" x2="36951" y2="26111"/>
                        </a14:backgroundRemoval>
                      </a14:imgEffect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5940" y="3182875"/>
              <a:ext cx="1520787" cy="14146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5136" name="Picture 16"/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0" b="96784" l="0" r="98034">
                        <a14:foregroundMark x1="46067" y1="44152" x2="46067" y2="44152"/>
                        <a14:foregroundMark x1="66292" y1="19591" x2="66292" y2="19591"/>
                        <a14:foregroundMark x1="62079" y1="57895" x2="62079" y2="578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3832" y="1872580"/>
            <a:ext cx="3390900" cy="3257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" name="TextBox 30"/>
          <p:cNvSpPr txBox="1"/>
          <p:nvPr/>
        </p:nvSpPr>
        <p:spPr>
          <a:xfrm>
            <a:off x="588813" y="210007"/>
            <a:ext cx="19727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개요</a:t>
            </a:r>
            <a:r>
              <a:rPr lang="en-US" altLang="ko-KR" sz="1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(</a:t>
            </a:r>
            <a:r>
              <a:rPr lang="ko-KR" altLang="en-US" sz="1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개발일정</a:t>
            </a:r>
            <a:r>
              <a:rPr lang="en-US" altLang="ko-KR" sz="1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)</a:t>
            </a:r>
            <a:endParaRPr lang="en-US" altLang="ko-KR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2" name="円/楕円 4"/>
          <p:cNvSpPr/>
          <p:nvPr/>
        </p:nvSpPr>
        <p:spPr>
          <a:xfrm>
            <a:off x="293812" y="216396"/>
            <a:ext cx="295001" cy="29500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+mj-ea"/>
                <a:ea typeface="+mj-ea"/>
              </a:rPr>
              <a:t>1</a:t>
            </a:r>
            <a:endParaRPr kumimoji="1" lang="ja-JP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2305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: 도형 12"/>
          <p:cNvSpPr/>
          <p:nvPr/>
        </p:nvSpPr>
        <p:spPr>
          <a:xfrm rot="10800000" flipH="1">
            <a:off x="-894" y="-4106"/>
            <a:ext cx="8245297" cy="7925731"/>
          </a:xfrm>
          <a:custGeom>
            <a:avLst/>
            <a:gdLst>
              <a:gd name="connsiteX0" fmla="*/ 0 w 7852123"/>
              <a:gd name="connsiteY0" fmla="*/ 7925731 h 7925731"/>
              <a:gd name="connsiteX1" fmla="*/ 4686300 w 7852123"/>
              <a:gd name="connsiteY1" fmla="*/ 7925731 h 7925731"/>
              <a:gd name="connsiteX2" fmla="*/ 4686300 w 7852123"/>
              <a:gd name="connsiteY2" fmla="*/ 7921625 h 7925731"/>
              <a:gd name="connsiteX3" fmla="*/ 7852123 w 7852123"/>
              <a:gd name="connsiteY3" fmla="*/ 7921625 h 7925731"/>
              <a:gd name="connsiteX4" fmla="*/ 4686300 w 7852123"/>
              <a:gd name="connsiteY4" fmla="*/ 0 h 7925731"/>
              <a:gd name="connsiteX5" fmla="*/ 4686300 w 7852123"/>
              <a:gd name="connsiteY5" fmla="*/ 4106 h 7925731"/>
              <a:gd name="connsiteX6" fmla="*/ 0 w 7852123"/>
              <a:gd name="connsiteY6" fmla="*/ 4106 h 7925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52123" h="7925731">
                <a:moveTo>
                  <a:pt x="0" y="7925731"/>
                </a:moveTo>
                <a:lnTo>
                  <a:pt x="4686300" y="7925731"/>
                </a:lnTo>
                <a:lnTo>
                  <a:pt x="4686300" y="7921625"/>
                </a:lnTo>
                <a:lnTo>
                  <a:pt x="7852123" y="7921625"/>
                </a:lnTo>
                <a:lnTo>
                  <a:pt x="4686300" y="0"/>
                </a:lnTo>
                <a:lnTo>
                  <a:pt x="4686300" y="4106"/>
                </a:lnTo>
                <a:lnTo>
                  <a:pt x="0" y="410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6" name="円/楕円 4"/>
          <p:cNvSpPr/>
          <p:nvPr/>
        </p:nvSpPr>
        <p:spPr>
          <a:xfrm>
            <a:off x="7821518" y="1894822"/>
            <a:ext cx="508702" cy="50870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kumimoji="1" lang="ja-JP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5" name="円/楕円 4"/>
          <p:cNvSpPr/>
          <p:nvPr/>
        </p:nvSpPr>
        <p:spPr>
          <a:xfrm>
            <a:off x="7422604" y="3111989"/>
            <a:ext cx="508702" cy="50870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kumimoji="1" lang="ja-JP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6" name="円/楕円 4"/>
          <p:cNvSpPr/>
          <p:nvPr/>
        </p:nvSpPr>
        <p:spPr>
          <a:xfrm>
            <a:off x="6893010" y="4233737"/>
            <a:ext cx="508702" cy="50870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kumimoji="1" lang="ja-JP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7" name="円/楕円 4"/>
          <p:cNvSpPr/>
          <p:nvPr/>
        </p:nvSpPr>
        <p:spPr>
          <a:xfrm>
            <a:off x="6358148" y="5420891"/>
            <a:ext cx="508702" cy="50870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kumimoji="1" lang="ja-JP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330220" y="1872580"/>
            <a:ext cx="45365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개요</a:t>
            </a:r>
            <a:endParaRPr lang="en-US" altLang="ko-KR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12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개발일정ㆍ개발목적</a:t>
            </a:r>
            <a:endParaRPr lang="ko-KR" altLang="en-US" sz="12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28628" y="3091080"/>
            <a:ext cx="45365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내용 </a:t>
            </a:r>
            <a:endParaRPr lang="en-US" altLang="ko-KR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개발환경 </a:t>
            </a:r>
            <a:r>
              <a:rPr lang="ko-KR" altLang="en-US" sz="12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ㆍ기능설명ㆍ 개발세부일정</a:t>
            </a:r>
            <a:endParaRPr lang="ko-KR" altLang="en-US" sz="12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388760" y="4261058"/>
            <a:ext cx="45365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향후 </a:t>
            </a:r>
            <a:r>
              <a:rPr lang="ko-KR" altLang="en-US" b="1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계획</a:t>
            </a:r>
            <a:endParaRPr lang="en-US" altLang="ko-KR" b="1" dirty="0" smtClean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r>
              <a:rPr lang="ko-KR" altLang="en-US" sz="12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추가기능ㆍ기대효과ㆍ 팀원소개</a:t>
            </a:r>
            <a:endParaRPr lang="en-US" altLang="ko-KR" sz="1200" b="1" dirty="0" smtClean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893010" y="5484255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질의응답</a:t>
            </a:r>
            <a:endParaRPr lang="en-US" altLang="ko-KR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97868" y="1885641"/>
            <a:ext cx="5400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96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CINEMA</a:t>
            </a:r>
            <a:endParaRPr lang="en-US" altLang="ko-KR" sz="96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1924" y="3476228"/>
            <a:ext cx="42009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96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CHAIN</a:t>
            </a:r>
            <a:endParaRPr lang="en-US" altLang="ko-KR" sz="96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7154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直線コネクタ 25"/>
          <p:cNvCxnSpPr/>
          <p:nvPr/>
        </p:nvCxnSpPr>
        <p:spPr>
          <a:xfrm>
            <a:off x="6991066" y="0"/>
            <a:ext cx="3346" cy="7397293"/>
          </a:xfrm>
          <a:prstGeom prst="line">
            <a:avLst/>
          </a:prstGeom>
          <a:ln w="2857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タイトル プレースホルダー 1"/>
          <p:cNvSpPr txBox="1">
            <a:spLocks/>
          </p:cNvSpPr>
          <p:nvPr/>
        </p:nvSpPr>
        <p:spPr>
          <a:xfrm>
            <a:off x="8286700" y="216396"/>
            <a:ext cx="5112568" cy="601576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>
            <a:lvl1pPr algn="ctr" defTabSz="1193292" rtl="0" eaLnBrk="1" latinLnBrk="1" hangingPunct="1">
              <a:spcBef>
                <a:spcPct val="0"/>
              </a:spcBef>
              <a:buNone/>
              <a:defRPr sz="57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32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진행 </a:t>
            </a:r>
            <a:r>
              <a:rPr kumimoji="1" lang="ko-KR" altLang="en-US" sz="32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목차</a:t>
            </a:r>
            <a:endParaRPr kumimoji="1" lang="ja-JP" altLang="en-US" sz="32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45" name="グループ化 14"/>
          <p:cNvGrpSpPr/>
          <p:nvPr/>
        </p:nvGrpSpPr>
        <p:grpSpPr>
          <a:xfrm>
            <a:off x="3536220" y="505584"/>
            <a:ext cx="3821289" cy="659607"/>
            <a:chOff x="1527349" y="6784393"/>
            <a:chExt cx="5555703" cy="908662"/>
          </a:xfrm>
          <a:solidFill>
            <a:schemeClr val="bg1">
              <a:lumMod val="85000"/>
            </a:schemeClr>
          </a:solidFill>
        </p:grpSpPr>
        <p:sp>
          <p:nvSpPr>
            <p:cNvPr id="46" name="正方形/長方形 15"/>
            <p:cNvSpPr/>
            <p:nvPr userDrawn="1"/>
          </p:nvSpPr>
          <p:spPr>
            <a:xfrm>
              <a:off x="1527349" y="6784951"/>
              <a:ext cx="5095320" cy="90810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000" dirty="0"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요구사항 분석</a:t>
              </a:r>
              <a:endParaRPr kumimoji="1" lang="ja-JP" altLang="en-US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47" name="円/楕円 16"/>
            <p:cNvSpPr/>
            <p:nvPr userDrawn="1"/>
          </p:nvSpPr>
          <p:spPr>
            <a:xfrm>
              <a:off x="6174947" y="6784393"/>
              <a:ext cx="908105" cy="90810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49" name="円/楕円 18"/>
          <p:cNvSpPr/>
          <p:nvPr/>
        </p:nvSpPr>
        <p:spPr>
          <a:xfrm>
            <a:off x="6732819" y="582436"/>
            <a:ext cx="506308" cy="5063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endParaRPr kumimoji="1" lang="ja-JP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55" name="グループ化 14"/>
          <p:cNvGrpSpPr/>
          <p:nvPr/>
        </p:nvGrpSpPr>
        <p:grpSpPr>
          <a:xfrm flipH="1">
            <a:off x="6640910" y="1949759"/>
            <a:ext cx="4138346" cy="658800"/>
            <a:chOff x="1060000" y="6784951"/>
            <a:chExt cx="6016722" cy="908105"/>
          </a:xfrm>
          <a:solidFill>
            <a:srgbClr val="FFC000"/>
          </a:solidFill>
        </p:grpSpPr>
        <p:sp>
          <p:nvSpPr>
            <p:cNvPr id="57" name="正方形/長方形 15"/>
            <p:cNvSpPr/>
            <p:nvPr userDrawn="1"/>
          </p:nvSpPr>
          <p:spPr>
            <a:xfrm>
              <a:off x="1527349" y="6784951"/>
              <a:ext cx="5095320" cy="9081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000" dirty="0"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프로그램 설계</a:t>
              </a:r>
              <a:endParaRPr kumimoji="1" lang="ja-JP" altLang="en-US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58" name="円/楕円 16"/>
            <p:cNvSpPr/>
            <p:nvPr userDrawn="1"/>
          </p:nvSpPr>
          <p:spPr>
            <a:xfrm>
              <a:off x="6168617" y="6784951"/>
              <a:ext cx="908105" cy="9081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59" name="円/楕円 17"/>
            <p:cNvSpPr/>
            <p:nvPr userDrawn="1"/>
          </p:nvSpPr>
          <p:spPr>
            <a:xfrm>
              <a:off x="1060000" y="6784951"/>
              <a:ext cx="908104" cy="9081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56" name="円/楕円 18"/>
          <p:cNvSpPr/>
          <p:nvPr/>
        </p:nvSpPr>
        <p:spPr>
          <a:xfrm flipH="1">
            <a:off x="6759208" y="2021469"/>
            <a:ext cx="506303" cy="50599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endParaRPr kumimoji="1" lang="ja-JP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62" name="グループ化 14"/>
          <p:cNvGrpSpPr/>
          <p:nvPr/>
        </p:nvGrpSpPr>
        <p:grpSpPr>
          <a:xfrm>
            <a:off x="3223917" y="3410733"/>
            <a:ext cx="4129238" cy="659204"/>
            <a:chOff x="1073297" y="6784950"/>
            <a:chExt cx="6003425" cy="908106"/>
          </a:xfrm>
          <a:solidFill>
            <a:srgbClr val="FFC000"/>
          </a:solidFill>
        </p:grpSpPr>
        <p:sp>
          <p:nvSpPr>
            <p:cNvPr id="64" name="正方形/長方形 15"/>
            <p:cNvSpPr/>
            <p:nvPr userDrawn="1"/>
          </p:nvSpPr>
          <p:spPr>
            <a:xfrm>
              <a:off x="1527349" y="6784951"/>
              <a:ext cx="5095320" cy="9081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000" dirty="0"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구 현</a:t>
              </a:r>
              <a:endParaRPr kumimoji="1" lang="ja-JP" altLang="en-US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65" name="円/楕円 16"/>
            <p:cNvSpPr/>
            <p:nvPr userDrawn="1"/>
          </p:nvSpPr>
          <p:spPr>
            <a:xfrm>
              <a:off x="6168617" y="6784951"/>
              <a:ext cx="908105" cy="9081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66" name="円/楕円 17"/>
            <p:cNvSpPr/>
            <p:nvPr userDrawn="1"/>
          </p:nvSpPr>
          <p:spPr>
            <a:xfrm>
              <a:off x="1073297" y="6784950"/>
              <a:ext cx="908105" cy="9081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63" name="円/楕円 18"/>
          <p:cNvSpPr/>
          <p:nvPr/>
        </p:nvSpPr>
        <p:spPr>
          <a:xfrm>
            <a:off x="6690695" y="3487180"/>
            <a:ext cx="506308" cy="5063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endParaRPr kumimoji="1" lang="ja-JP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74" name="グループ化 14"/>
          <p:cNvGrpSpPr/>
          <p:nvPr/>
        </p:nvGrpSpPr>
        <p:grpSpPr>
          <a:xfrm flipH="1">
            <a:off x="6640910" y="4946757"/>
            <a:ext cx="4129200" cy="658802"/>
            <a:chOff x="1073297" y="6784950"/>
            <a:chExt cx="6003428" cy="908109"/>
          </a:xfrm>
          <a:solidFill>
            <a:srgbClr val="FFC000"/>
          </a:solidFill>
        </p:grpSpPr>
        <p:sp>
          <p:nvSpPr>
            <p:cNvPr id="76" name="正方形/長方形 15"/>
            <p:cNvSpPr/>
            <p:nvPr userDrawn="1"/>
          </p:nvSpPr>
          <p:spPr>
            <a:xfrm>
              <a:off x="1527349" y="6784953"/>
              <a:ext cx="5095323" cy="90810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000" dirty="0"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테스트</a:t>
              </a:r>
              <a:endParaRPr kumimoji="1" lang="ja-JP" altLang="en-US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77" name="円/楕円 16"/>
            <p:cNvSpPr/>
            <p:nvPr userDrawn="1"/>
          </p:nvSpPr>
          <p:spPr>
            <a:xfrm>
              <a:off x="6168620" y="6784954"/>
              <a:ext cx="908105" cy="9081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78" name="円/楕円 17"/>
            <p:cNvSpPr/>
            <p:nvPr userDrawn="1"/>
          </p:nvSpPr>
          <p:spPr>
            <a:xfrm>
              <a:off x="1073297" y="6784950"/>
              <a:ext cx="908105" cy="9081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75" name="円/楕円 18"/>
          <p:cNvSpPr/>
          <p:nvPr/>
        </p:nvSpPr>
        <p:spPr>
          <a:xfrm flipH="1">
            <a:off x="6759208" y="5003229"/>
            <a:ext cx="506303" cy="50599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endParaRPr kumimoji="1" lang="ja-JP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80" name="グループ化 14"/>
          <p:cNvGrpSpPr/>
          <p:nvPr/>
        </p:nvGrpSpPr>
        <p:grpSpPr>
          <a:xfrm>
            <a:off x="3247624" y="6394263"/>
            <a:ext cx="4129238" cy="659204"/>
            <a:chOff x="1073297" y="6784950"/>
            <a:chExt cx="6003425" cy="908106"/>
          </a:xfrm>
          <a:solidFill>
            <a:srgbClr val="FFC000"/>
          </a:solidFill>
        </p:grpSpPr>
        <p:sp>
          <p:nvSpPr>
            <p:cNvPr id="82" name="正方形/長方形 15"/>
            <p:cNvSpPr/>
            <p:nvPr userDrawn="1"/>
          </p:nvSpPr>
          <p:spPr>
            <a:xfrm>
              <a:off x="1527349" y="6784951"/>
              <a:ext cx="5095320" cy="90810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2000" dirty="0">
                  <a:solidFill>
                    <a:schemeClr val="tx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시스템 완성</a:t>
              </a:r>
              <a:endParaRPr kumimoji="1" lang="ja-JP" altLang="en-US" sz="2000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83" name="円/楕円 16"/>
            <p:cNvSpPr/>
            <p:nvPr userDrawn="1"/>
          </p:nvSpPr>
          <p:spPr>
            <a:xfrm>
              <a:off x="6168617" y="6784951"/>
              <a:ext cx="908105" cy="9081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84" name="円/楕円 17"/>
            <p:cNvSpPr/>
            <p:nvPr userDrawn="1"/>
          </p:nvSpPr>
          <p:spPr>
            <a:xfrm>
              <a:off x="1073297" y="6784950"/>
              <a:ext cx="908105" cy="9081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81" name="円/楕円 18"/>
          <p:cNvSpPr/>
          <p:nvPr/>
        </p:nvSpPr>
        <p:spPr>
          <a:xfrm>
            <a:off x="6728548" y="6470710"/>
            <a:ext cx="506308" cy="5063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endParaRPr kumimoji="1" lang="ja-JP" altLang="en-US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0770110" y="817972"/>
            <a:ext cx="2629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기간 </a:t>
            </a:r>
            <a:r>
              <a:rPr lang="en-US" altLang="ko-KR" sz="1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: </a:t>
            </a:r>
            <a:r>
              <a:rPr lang="en-US" altLang="ko-KR" sz="1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18.01.20 ~18.01.29 </a:t>
            </a:r>
            <a:endParaRPr lang="ko-KR" altLang="en-US" sz="1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91" name="그룹 90"/>
          <p:cNvGrpSpPr/>
          <p:nvPr/>
        </p:nvGrpSpPr>
        <p:grpSpPr>
          <a:xfrm>
            <a:off x="293812" y="210007"/>
            <a:ext cx="2267705" cy="307777"/>
            <a:chOff x="293812" y="210007"/>
            <a:chExt cx="2267705" cy="307777"/>
          </a:xfrm>
        </p:grpSpPr>
        <p:sp>
          <p:nvSpPr>
            <p:cNvPr id="92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1</a:t>
              </a:r>
              <a:endParaRPr kumimoji="1" lang="ja-JP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프로젝트 개요</a:t>
              </a:r>
              <a:r>
                <a:rPr lang="en-US" altLang="ko-KR" sz="1400" b="1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(</a:t>
              </a:r>
              <a:r>
                <a:rPr lang="ko-KR" altLang="en-US" sz="1400" b="1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개발일정</a:t>
              </a:r>
              <a:r>
                <a:rPr lang="en-US" altLang="ko-KR" sz="1400" b="1" dirty="0"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)</a:t>
              </a:r>
              <a:endParaRPr lang="en-US" altLang="ko-KR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</p:grpSp>
      <p:sp>
        <p:nvSpPr>
          <p:cNvPr id="33" name="円/楕円 17"/>
          <p:cNvSpPr/>
          <p:nvPr/>
        </p:nvSpPr>
        <p:spPr>
          <a:xfrm flipH="1">
            <a:off x="3246140" y="505991"/>
            <a:ext cx="624601" cy="658799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678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그룹 110"/>
          <p:cNvGrpSpPr/>
          <p:nvPr/>
        </p:nvGrpSpPr>
        <p:grpSpPr>
          <a:xfrm>
            <a:off x="293812" y="210007"/>
            <a:ext cx="2448272" cy="307777"/>
            <a:chOff x="293812" y="210007"/>
            <a:chExt cx="2267705" cy="307777"/>
          </a:xfrm>
        </p:grpSpPr>
        <p:sp>
          <p:nvSpPr>
            <p:cNvPr id="112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+mj-ea"/>
                  <a:ea typeface="+mj-ea"/>
                </a:rPr>
                <a:t>2</a:t>
              </a:r>
              <a:endParaRPr kumimoji="1" lang="ja-JP" altLang="en-US" dirty="0">
                <a:latin typeface="+mj-ea"/>
                <a:ea typeface="+mj-ea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개발목적</a:t>
              </a:r>
              <a:r>
                <a:rPr lang="en-US" altLang="ko-KR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고객의 편의</a:t>
              </a:r>
              <a:r>
                <a:rPr lang="en-US" altLang="ko-KR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  <a:endParaRPr lang="en-US" altLang="ko-KR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" name="AutoShape 2" descr="Boy free icon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AutoShape 4" descr="Boy free icon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AutoShape 6" descr="Boy free icon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49333" y1="68000" x2="49333" y2="68000"/>
                        <a14:foregroundMark x1="49333" y1="62667" x2="49333" y2="62667"/>
                        <a14:foregroundMark x1="49333" y1="54000" x2="49333" y2="54000"/>
                        <a14:foregroundMark x1="56667" y1="38667" x2="56667" y2="38667"/>
                        <a14:foregroundMark x1="57333" y1="35333" x2="57333" y2="35333"/>
                        <a14:foregroundMark x1="59333" y1="32000" x2="59333" y2="32000"/>
                        <a14:foregroundMark x1="59333" y1="30000" x2="59333" y2="30000"/>
                        <a14:foregroundMark x1="55333" y1="23333" x2="55333" y2="23333"/>
                        <a14:foregroundMark x1="55333" y1="23333" x2="55333" y2="23333"/>
                        <a14:foregroundMark x1="53333" y1="19333" x2="53333" y2="19333"/>
                        <a14:foregroundMark x1="51333" y1="16667" x2="51333" y2="16667"/>
                        <a14:foregroundMark x1="48000" y1="12667" x2="48000" y2="12667"/>
                        <a14:foregroundMark x1="39333" y1="12000" x2="39333" y2="12000"/>
                        <a14:foregroundMark x1="55333" y1="16000" x2="55333" y2="16000"/>
                        <a14:foregroundMark x1="52667" y1="17333" x2="52667" y2="17333"/>
                        <a14:foregroundMark x1="49333" y1="22000" x2="49333" y2="22000"/>
                        <a14:foregroundMark x1="45333" y1="26000" x2="45333" y2="26000"/>
                        <a14:foregroundMark x1="44667" y1="30000" x2="44667" y2="30000"/>
                        <a14:foregroundMark x1="44667" y1="30000" x2="44667" y2="30000"/>
                        <a14:foregroundMark x1="44000" y1="32000" x2="44000" y2="32000"/>
                        <a14:foregroundMark x1="46667" y1="37333" x2="46667" y2="37333"/>
                        <a14:foregroundMark x1="46667" y1="36000" x2="46667" y2="36000"/>
                        <a14:foregroundMark x1="47333" y1="40000" x2="47333" y2="40000"/>
                        <a14:foregroundMark x1="76667" y1="97333" x2="76667" y2="97333"/>
                        <a14:foregroundMark x1="25333" y1="97333" x2="25333" y2="97333"/>
                        <a14:foregroundMark x1="72000" y1="33333" x2="72000" y2="33333"/>
                        <a14:foregroundMark x1="28000" y1="34667" x2="28000" y2="34667"/>
                        <a14:foregroundMark x1="38000" y1="34667" x2="38000" y2="34667"/>
                        <a14:foregroundMark x1="38000" y1="30667" x2="38000" y2="30667"/>
                        <a14:foregroundMark x1="39333" y1="23333" x2="39333" y2="23333"/>
                        <a14:foregroundMark x1="40667" y1="18000" x2="40667" y2="18000"/>
                        <a14:foregroundMark x1="36667" y1="17333" x2="39333" y2="30667"/>
                        <a14:foregroundMark x1="39333" y1="24667" x2="42000" y2="36000"/>
                        <a14:foregroundMark x1="46667" y1="18000" x2="52667" y2="36000"/>
                        <a14:foregroundMark x1="54667" y1="16667" x2="57333" y2="31333"/>
                        <a14:foregroundMark x1="60667" y1="14000" x2="61333" y2="30667"/>
                        <a14:foregroundMark x1="60667" y1="18667" x2="62000" y2="33333"/>
                        <a14:foregroundMark x1="64667" y1="16667" x2="64667" y2="34667"/>
                        <a14:foregroundMark x1="56667" y1="20667" x2="56667" y2="43333"/>
                        <a14:foregroundMark x1="49333" y1="18000" x2="46667" y2="34667"/>
                        <a14:foregroundMark x1="42667" y1="16667" x2="42667" y2="30000"/>
                        <a14:foregroundMark x1="39333" y1="18000" x2="38000" y2="38000"/>
                        <a14:foregroundMark x1="36667" y1="26000" x2="36000" y2="38000"/>
                        <a14:foregroundMark x1="36000" y1="29333" x2="36000" y2="37333"/>
                        <a14:foregroundMark x1="36000" y1="22000" x2="36000" y2="34667"/>
                        <a14:foregroundMark x1="36000" y1="22667" x2="36000" y2="34667"/>
                        <a14:foregroundMark x1="36000" y1="22000" x2="36000" y2="37333"/>
                        <a14:foregroundMark x1="34667" y1="24667" x2="36000" y2="42667"/>
                        <a14:foregroundMark x1="35333" y1="25333" x2="34667" y2="38667"/>
                        <a14:foregroundMark x1="34667" y1="33333" x2="30000" y2="33333"/>
                        <a14:foregroundMark x1="39333" y1="34000" x2="32667" y2="34667"/>
                        <a14:foregroundMark x1="35333" y1="19333" x2="35333" y2="36000"/>
                        <a14:foregroundMark x1="35333" y1="23333" x2="35333" y2="41333"/>
                        <a14:foregroundMark x1="35333" y1="32000" x2="35333" y2="41333"/>
                        <a14:foregroundMark x1="34667" y1="33333" x2="34667" y2="42000"/>
                        <a14:foregroundMark x1="32000" y1="33333" x2="26667" y2="35333"/>
                        <a14:backgroundMark x1="20000" y1="36000" x2="20000" y2="3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118" y="1440532"/>
            <a:ext cx="1500758" cy="1500758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98667" l="10000" r="90000">
                        <a14:foregroundMark x1="52667" y1="5333" x2="52667" y2="5333"/>
                        <a14:foregroundMark x1="51333" y1="28000" x2="51333" y2="28000"/>
                        <a14:foregroundMark x1="55333" y1="40000" x2="55333" y2="40000"/>
                        <a14:foregroundMark x1="56667" y1="50000" x2="56667" y2="50000"/>
                        <a14:foregroundMark x1="52000" y1="52000" x2="52000" y2="52000"/>
                        <a14:foregroundMark x1="46000" y1="52000" x2="46000" y2="52000"/>
                        <a14:foregroundMark x1="46667" y1="47333" x2="46667" y2="47333"/>
                        <a14:foregroundMark x1="43333" y1="45333" x2="43333" y2="45333"/>
                        <a14:foregroundMark x1="40000" y1="36000" x2="40000" y2="36000"/>
                        <a14:foregroundMark x1="30000" y1="34000" x2="30000" y2="34000"/>
                        <a14:foregroundMark x1="72667" y1="33333" x2="72667" y2="33333"/>
                        <a14:foregroundMark x1="63333" y1="93333" x2="63333" y2="93333"/>
                        <a14:foregroundMark x1="76000" y1="99333" x2="76000" y2="99333"/>
                        <a14:foregroundMark x1="52667" y1="6000" x2="52667" y2="6000"/>
                        <a14:foregroundMark x1="53333" y1="4667" x2="53333" y2="4667"/>
                        <a14:foregroundMark x1="53333" y1="2667" x2="53333" y2="2667"/>
                        <a14:foregroundMark x1="50000" y1="3333" x2="50000" y2="0"/>
                        <a14:backgroundMark x1="84000" y1="14667" x2="84000" y2="14667"/>
                        <a14:backgroundMark x1="84000" y1="23333" x2="80667" y2="46000"/>
                        <a14:backgroundMark x1="82667" y1="25333" x2="82667" y2="52667"/>
                        <a14:backgroundMark x1="80000" y1="54000" x2="72667" y2="58667"/>
                        <a14:backgroundMark x1="80000" y1="53333" x2="66667" y2="58667"/>
                        <a14:backgroundMark x1="74667" y1="40667" x2="74667" y2="40667"/>
                        <a14:backgroundMark x1="76667" y1="25333" x2="76667" y2="25333"/>
                        <a14:backgroundMark x1="78667" y1="13333" x2="78667" y2="13333"/>
                        <a14:backgroundMark x1="82667" y1="11333" x2="82667" y2="11333"/>
                        <a14:backgroundMark x1="26667" y1="11333" x2="26667" y2="11333"/>
                        <a14:backgroundMark x1="31333" y1="8667" x2="36000" y2="8000"/>
                        <a14:backgroundMark x1="23333" y1="8000" x2="36667" y2="1333"/>
                        <a14:backgroundMark x1="22000" y1="6667" x2="16667" y2="31333"/>
                        <a14:backgroundMark x1="18667" y1="26667" x2="18667" y2="56667"/>
                        <a14:backgroundMark x1="23333" y1="46000" x2="24667" y2="58667"/>
                        <a14:backgroundMark x1="28667" y1="52667" x2="35333" y2="62667"/>
                        <a14:backgroundMark x1="49333" y1="1333" x2="49333" y2="1333"/>
                        <a14:backgroundMark x1="53333" y1="1333" x2="53333" y2="1333"/>
                        <a14:backgroundMark x1="54667" y1="1333" x2="54667" y2="1333"/>
                        <a14:backgroundMark x1="52000" y1="2667" x2="52000" y2="0"/>
                        <a14:backgroundMark x1="66000" y1="63333" x2="66000" y2="6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234" y="4466171"/>
            <a:ext cx="1428750" cy="142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순서도: 대체 처리 4"/>
          <p:cNvSpPr/>
          <p:nvPr/>
        </p:nvSpPr>
        <p:spPr>
          <a:xfrm>
            <a:off x="3740215" y="1440531"/>
            <a:ext cx="7776864" cy="1872208"/>
          </a:xfrm>
          <a:prstGeom prst="flowChartAlternateProcess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5" name="순서도: 대체 처리 14"/>
          <p:cNvSpPr/>
          <p:nvPr/>
        </p:nvSpPr>
        <p:spPr>
          <a:xfrm>
            <a:off x="3756715" y="4320852"/>
            <a:ext cx="7776864" cy="1872208"/>
          </a:xfrm>
          <a:prstGeom prst="flowChartAlternateProcess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61147" y="3024708"/>
            <a:ext cx="17098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bg1"/>
                </a:solidFill>
                <a:latin typeface="+mj-ea"/>
                <a:ea typeface="+mj-ea"/>
              </a:rPr>
              <a:t>    (</a:t>
            </a:r>
            <a:r>
              <a:rPr lang="ko-KR" altLang="en-US" sz="1000" b="1" dirty="0" err="1" smtClean="0">
                <a:solidFill>
                  <a:schemeClr val="bg1"/>
                </a:solidFill>
                <a:latin typeface="+mj-ea"/>
                <a:ea typeface="+mj-ea"/>
              </a:rPr>
              <a:t>솔희동생</a:t>
            </a:r>
            <a:r>
              <a:rPr lang="ko-KR" altLang="en-US" sz="1000" b="1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+mj-ea"/>
                <a:ea typeface="+mj-ea"/>
              </a:rPr>
              <a:t>.24</a:t>
            </a:r>
            <a:r>
              <a:rPr lang="ko-KR" altLang="en-US" sz="1000" b="1" dirty="0" smtClean="0">
                <a:solidFill>
                  <a:schemeClr val="bg1"/>
                </a:solidFill>
                <a:latin typeface="+mj-ea"/>
                <a:ea typeface="+mj-ea"/>
              </a:rPr>
              <a:t>세 </a:t>
            </a:r>
            <a:r>
              <a:rPr lang="en-US" altLang="ko-KR" sz="1000" b="1" dirty="0" smtClean="0">
                <a:solidFill>
                  <a:schemeClr val="bg1"/>
                </a:solidFill>
                <a:latin typeface="+mj-ea"/>
                <a:ea typeface="+mj-ea"/>
              </a:rPr>
              <a:t>.</a:t>
            </a:r>
            <a:r>
              <a:rPr lang="ko-KR" altLang="en-US" sz="1000" b="1" dirty="0" smtClean="0">
                <a:solidFill>
                  <a:schemeClr val="bg1"/>
                </a:solidFill>
                <a:latin typeface="+mj-ea"/>
                <a:ea typeface="+mj-ea"/>
              </a:rPr>
              <a:t> 무직</a:t>
            </a:r>
            <a:r>
              <a:rPr lang="en-US" altLang="ko-KR" sz="1000" b="1" dirty="0" smtClean="0"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lang="ko-KR" altLang="en-US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029239" y="5975185"/>
            <a:ext cx="17098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ko-KR" altLang="en-US" sz="1000" b="1" dirty="0" smtClean="0">
                <a:solidFill>
                  <a:schemeClr val="bg1"/>
                </a:solidFill>
                <a:latin typeface="+mj-ea"/>
                <a:ea typeface="+mj-ea"/>
              </a:rPr>
              <a:t>옆집할아버</a:t>
            </a:r>
            <a:r>
              <a:rPr lang="ko-KR" altLang="en-US" sz="1000" b="1" dirty="0">
                <a:solidFill>
                  <a:schemeClr val="bg1"/>
                </a:solidFill>
                <a:latin typeface="+mj-ea"/>
                <a:ea typeface="+mj-ea"/>
              </a:rPr>
              <a:t>지</a:t>
            </a:r>
            <a:r>
              <a:rPr lang="ko-KR" altLang="en-US" sz="1000" b="1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+mj-ea"/>
                <a:ea typeface="+mj-ea"/>
              </a:rPr>
              <a:t>.74</a:t>
            </a:r>
            <a:r>
              <a:rPr lang="ko-KR" altLang="en-US" sz="1000" b="1" dirty="0">
                <a:solidFill>
                  <a:schemeClr val="bg1"/>
                </a:solidFill>
                <a:latin typeface="+mj-ea"/>
                <a:ea typeface="+mj-ea"/>
              </a:rPr>
              <a:t>세</a:t>
            </a:r>
            <a:r>
              <a:rPr lang="ko-KR" altLang="en-US" sz="1000" b="1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1000" b="1" dirty="0" smtClean="0">
                <a:solidFill>
                  <a:schemeClr val="bg1"/>
                </a:solidFill>
                <a:latin typeface="+mj-ea"/>
                <a:ea typeface="+mj-ea"/>
              </a:rPr>
              <a:t>.</a:t>
            </a:r>
            <a:r>
              <a:rPr lang="ko-KR" altLang="en-US" sz="1000" b="1" dirty="0" smtClean="0">
                <a:solidFill>
                  <a:schemeClr val="bg1"/>
                </a:solidFill>
                <a:latin typeface="+mj-ea"/>
                <a:ea typeface="+mj-ea"/>
              </a:rPr>
              <a:t> 무직</a:t>
            </a:r>
            <a:r>
              <a:rPr lang="en-US" altLang="ko-KR" sz="1000" b="1" dirty="0" smtClean="0"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lang="ko-KR" altLang="en-US" sz="10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85591" y="1776471"/>
            <a:ext cx="6912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기존 영화예매 사이트들과 다른 시각적 효과를 </a:t>
            </a:r>
            <a:endParaRPr lang="en-US" altLang="ko-KR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극대화 하여 누구나 쉽게 영화예매를 할 수 있게 </a:t>
            </a:r>
            <a:endParaRPr lang="en-US" altLang="ko-KR" sz="2400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만</a:t>
            </a:r>
            <a:r>
              <a:rPr lang="ko-KR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들면 좋겠네요</a:t>
            </a:r>
            <a:r>
              <a:rPr lang="en-US" altLang="ko-KR" sz="2400" dirty="0" smtClean="0">
                <a:solidFill>
                  <a:schemeClr val="bg1"/>
                </a:solidFill>
                <a:latin typeface="+mj-ea"/>
                <a:ea typeface="+mj-ea"/>
              </a:rPr>
              <a:t>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110236" y="4841457"/>
            <a:ext cx="648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기성세대들도 쉽게 이용할 수 있는 직관적이고 간편한 영화 예매 프로그램이 있었으면 좋겠어</a:t>
            </a:r>
            <a:r>
              <a:rPr lang="en-US" altLang="ko-KR" sz="2400" dirty="0" smtClean="0">
                <a:solidFill>
                  <a:schemeClr val="bg1"/>
                </a:solidFill>
                <a:latin typeface="+mj-ea"/>
                <a:ea typeface="+mj-ea"/>
              </a:rPr>
              <a:t>.</a:t>
            </a:r>
            <a:r>
              <a:rPr lang="ko-KR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  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9960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981113" cy="7921625"/>
          </a:xfrm>
          <a:prstGeom prst="rect">
            <a:avLst/>
          </a:prstGeom>
        </p:spPr>
      </p:pic>
      <p:sp>
        <p:nvSpPr>
          <p:cNvPr id="11" name="내용 개체 틀 2"/>
          <p:cNvSpPr txBox="1">
            <a:spLocks/>
          </p:cNvSpPr>
          <p:nvPr/>
        </p:nvSpPr>
        <p:spPr>
          <a:xfrm>
            <a:off x="1114890" y="6193060"/>
            <a:ext cx="11890771" cy="1152128"/>
          </a:xfrm>
          <a:prstGeom prst="rect">
            <a:avLst/>
          </a:prstGeom>
        </p:spPr>
        <p:txBody>
          <a:bodyPr lIns="125154" tIns="62577" rIns="125154" bIns="62577"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ko-KR" altLang="en-US" sz="2700" dirty="0" smtClean="0">
                <a:solidFill>
                  <a:schemeClr val="accent6"/>
                </a:solidFill>
              </a:rPr>
              <a:t>세대</a:t>
            </a:r>
            <a:r>
              <a:rPr lang="ko-KR" altLang="en-US" sz="2700" dirty="0" smtClean="0"/>
              <a:t>를 </a:t>
            </a:r>
            <a:r>
              <a:rPr lang="ko-KR" altLang="en-US" sz="2700" dirty="0" smtClean="0">
                <a:solidFill>
                  <a:schemeClr val="accent6"/>
                </a:solidFill>
              </a:rPr>
              <a:t>초월</a:t>
            </a:r>
            <a:r>
              <a:rPr lang="ko-KR" altLang="en-US" sz="2700" dirty="0" smtClean="0"/>
              <a:t>하여 누구나 쉽고 간편하게 </a:t>
            </a:r>
            <a:endParaRPr lang="en-US" altLang="ko-KR" sz="2700" dirty="0" smtClean="0"/>
          </a:p>
          <a:p>
            <a:pPr algn="ctr">
              <a:buNone/>
            </a:pPr>
            <a:r>
              <a:rPr lang="ko-KR" altLang="en-US" sz="2700" dirty="0" smtClean="0"/>
              <a:t>이용할 수 있는 영화 예매 프로그램을 개발하는 것이 목표입니다</a:t>
            </a:r>
            <a:r>
              <a:rPr lang="en-US" altLang="ko-KR" sz="2700" dirty="0" smtClean="0"/>
              <a:t>.</a:t>
            </a:r>
            <a:endParaRPr lang="en-US" altLang="ko-KR" sz="2700" dirty="0"/>
          </a:p>
        </p:txBody>
      </p:sp>
      <p:sp>
        <p:nvSpPr>
          <p:cNvPr id="12" name="직사각형 11"/>
          <p:cNvSpPr/>
          <p:nvPr/>
        </p:nvSpPr>
        <p:spPr>
          <a:xfrm>
            <a:off x="494672" y="720452"/>
            <a:ext cx="13101869" cy="4968552"/>
          </a:xfrm>
          <a:prstGeom prst="rect">
            <a:avLst/>
          </a:prstGeom>
          <a:noFill/>
          <a:ln w="3175">
            <a:solidFill>
              <a:schemeClr val="bg1">
                <a:lumMod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5154" tIns="62577" rIns="125154" bIns="62577"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293812" y="210007"/>
            <a:ext cx="2952328" cy="307777"/>
            <a:chOff x="293812" y="210007"/>
            <a:chExt cx="2267705" cy="307777"/>
          </a:xfrm>
        </p:grpSpPr>
        <p:sp>
          <p:nvSpPr>
            <p:cNvPr id="13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+mj-ea"/>
                  <a:ea typeface="+mj-ea"/>
                </a:rPr>
                <a:t>3</a:t>
              </a:r>
              <a:endParaRPr kumimoji="1" lang="ja-JP" altLang="en-US" dirty="0">
                <a:latin typeface="+mj-ea"/>
                <a:ea typeface="+mj-ea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개발 목표</a:t>
              </a:r>
              <a:r>
                <a:rPr lang="en-US" altLang="ko-KR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누구든 쉽게</a:t>
              </a:r>
              <a:r>
                <a:rPr lang="en-US" altLang="ko-KR" sz="1400" b="1" dirty="0" smtClean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  <a:endParaRPr lang="ko-KR" altLang="en-US" sz="1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9086" y="1058614"/>
            <a:ext cx="3742940" cy="4392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 descr="워낭소리 - O.S.T [친필사인] : 제나홀릭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536" y="1014437"/>
            <a:ext cx="4320480" cy="438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극장판 포켓몬스터 너로 정했다!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2804" y="1014437"/>
            <a:ext cx="4176464" cy="4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594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자유형: 도형 4"/>
          <p:cNvSpPr/>
          <p:nvPr/>
        </p:nvSpPr>
        <p:spPr>
          <a:xfrm>
            <a:off x="666200" y="1152500"/>
            <a:ext cx="2376264" cy="5616624"/>
          </a:xfrm>
          <a:custGeom>
            <a:avLst/>
            <a:gdLst>
              <a:gd name="connsiteX0" fmla="*/ 1188132 w 2376264"/>
              <a:gd name="connsiteY0" fmla="*/ 720080 h 5616624"/>
              <a:gd name="connsiteX1" fmla="*/ 324036 w 2376264"/>
              <a:gd name="connsiteY1" fmla="*/ 1584176 h 5616624"/>
              <a:gd name="connsiteX2" fmla="*/ 1188132 w 2376264"/>
              <a:gd name="connsiteY2" fmla="*/ 2448272 h 5616624"/>
              <a:gd name="connsiteX3" fmla="*/ 2052228 w 2376264"/>
              <a:gd name="connsiteY3" fmla="*/ 1584176 h 5616624"/>
              <a:gd name="connsiteX4" fmla="*/ 1188132 w 2376264"/>
              <a:gd name="connsiteY4" fmla="*/ 720080 h 5616624"/>
              <a:gd name="connsiteX5" fmla="*/ 0 w 2376264"/>
              <a:gd name="connsiteY5" fmla="*/ 0 h 5616624"/>
              <a:gd name="connsiteX6" fmla="*/ 2376264 w 2376264"/>
              <a:gd name="connsiteY6" fmla="*/ 0 h 5616624"/>
              <a:gd name="connsiteX7" fmla="*/ 2376264 w 2376264"/>
              <a:gd name="connsiteY7" fmla="*/ 5616624 h 5616624"/>
              <a:gd name="connsiteX8" fmla="*/ 0 w 2376264"/>
              <a:gd name="connsiteY8" fmla="*/ 5616624 h 561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6264" h="5616624">
                <a:moveTo>
                  <a:pt x="1188132" y="720080"/>
                </a:moveTo>
                <a:cubicBezTo>
                  <a:pt x="710905" y="720080"/>
                  <a:pt x="324036" y="1106949"/>
                  <a:pt x="324036" y="1584176"/>
                </a:cubicBezTo>
                <a:cubicBezTo>
                  <a:pt x="324036" y="2061403"/>
                  <a:pt x="710905" y="2448272"/>
                  <a:pt x="1188132" y="2448272"/>
                </a:cubicBezTo>
                <a:cubicBezTo>
                  <a:pt x="1665359" y="2448272"/>
                  <a:pt x="2052228" y="2061403"/>
                  <a:pt x="2052228" y="1584176"/>
                </a:cubicBezTo>
                <a:cubicBezTo>
                  <a:pt x="2052228" y="1106949"/>
                  <a:pt x="1665359" y="720080"/>
                  <a:pt x="1188132" y="720080"/>
                </a:cubicBezTo>
                <a:close/>
                <a:moveTo>
                  <a:pt x="0" y="0"/>
                </a:moveTo>
                <a:lnTo>
                  <a:pt x="2376264" y="0"/>
                </a:lnTo>
                <a:lnTo>
                  <a:pt x="2376264" y="5616624"/>
                </a:lnTo>
                <a:lnTo>
                  <a:pt x="0" y="5616624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자유형: 도형 5"/>
          <p:cNvSpPr/>
          <p:nvPr/>
        </p:nvSpPr>
        <p:spPr>
          <a:xfrm>
            <a:off x="3977748" y="1152500"/>
            <a:ext cx="2376264" cy="5616624"/>
          </a:xfrm>
          <a:custGeom>
            <a:avLst/>
            <a:gdLst>
              <a:gd name="connsiteX0" fmla="*/ 1188132 w 2376264"/>
              <a:gd name="connsiteY0" fmla="*/ 720080 h 5616624"/>
              <a:gd name="connsiteX1" fmla="*/ 324036 w 2376264"/>
              <a:gd name="connsiteY1" fmla="*/ 1584176 h 5616624"/>
              <a:gd name="connsiteX2" fmla="*/ 1188132 w 2376264"/>
              <a:gd name="connsiteY2" fmla="*/ 2448272 h 5616624"/>
              <a:gd name="connsiteX3" fmla="*/ 2052228 w 2376264"/>
              <a:gd name="connsiteY3" fmla="*/ 1584176 h 5616624"/>
              <a:gd name="connsiteX4" fmla="*/ 1188132 w 2376264"/>
              <a:gd name="connsiteY4" fmla="*/ 720080 h 5616624"/>
              <a:gd name="connsiteX5" fmla="*/ 0 w 2376264"/>
              <a:gd name="connsiteY5" fmla="*/ 0 h 5616624"/>
              <a:gd name="connsiteX6" fmla="*/ 2376264 w 2376264"/>
              <a:gd name="connsiteY6" fmla="*/ 0 h 5616624"/>
              <a:gd name="connsiteX7" fmla="*/ 2376264 w 2376264"/>
              <a:gd name="connsiteY7" fmla="*/ 5616624 h 5616624"/>
              <a:gd name="connsiteX8" fmla="*/ 0 w 2376264"/>
              <a:gd name="connsiteY8" fmla="*/ 5616624 h 561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6264" h="5616624">
                <a:moveTo>
                  <a:pt x="1188132" y="720080"/>
                </a:moveTo>
                <a:cubicBezTo>
                  <a:pt x="710905" y="720080"/>
                  <a:pt x="324036" y="1106949"/>
                  <a:pt x="324036" y="1584176"/>
                </a:cubicBezTo>
                <a:cubicBezTo>
                  <a:pt x="324036" y="2061403"/>
                  <a:pt x="710905" y="2448272"/>
                  <a:pt x="1188132" y="2448272"/>
                </a:cubicBezTo>
                <a:cubicBezTo>
                  <a:pt x="1665359" y="2448272"/>
                  <a:pt x="2052228" y="2061403"/>
                  <a:pt x="2052228" y="1584176"/>
                </a:cubicBezTo>
                <a:cubicBezTo>
                  <a:pt x="2052228" y="1106949"/>
                  <a:pt x="1665359" y="720080"/>
                  <a:pt x="1188132" y="720080"/>
                </a:cubicBezTo>
                <a:close/>
                <a:moveTo>
                  <a:pt x="0" y="0"/>
                </a:moveTo>
                <a:lnTo>
                  <a:pt x="2376264" y="0"/>
                </a:lnTo>
                <a:lnTo>
                  <a:pt x="2376264" y="5616624"/>
                </a:lnTo>
                <a:lnTo>
                  <a:pt x="0" y="5616624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7" name="자유형: 도형 6"/>
          <p:cNvSpPr/>
          <p:nvPr/>
        </p:nvSpPr>
        <p:spPr>
          <a:xfrm>
            <a:off x="7385728" y="1144643"/>
            <a:ext cx="2376264" cy="5616624"/>
          </a:xfrm>
          <a:custGeom>
            <a:avLst/>
            <a:gdLst>
              <a:gd name="connsiteX0" fmla="*/ 1188132 w 2376264"/>
              <a:gd name="connsiteY0" fmla="*/ 720080 h 5616624"/>
              <a:gd name="connsiteX1" fmla="*/ 324036 w 2376264"/>
              <a:gd name="connsiteY1" fmla="*/ 1584176 h 5616624"/>
              <a:gd name="connsiteX2" fmla="*/ 1188132 w 2376264"/>
              <a:gd name="connsiteY2" fmla="*/ 2448272 h 5616624"/>
              <a:gd name="connsiteX3" fmla="*/ 2052228 w 2376264"/>
              <a:gd name="connsiteY3" fmla="*/ 1584176 h 5616624"/>
              <a:gd name="connsiteX4" fmla="*/ 1188132 w 2376264"/>
              <a:gd name="connsiteY4" fmla="*/ 720080 h 5616624"/>
              <a:gd name="connsiteX5" fmla="*/ 0 w 2376264"/>
              <a:gd name="connsiteY5" fmla="*/ 0 h 5616624"/>
              <a:gd name="connsiteX6" fmla="*/ 2376264 w 2376264"/>
              <a:gd name="connsiteY6" fmla="*/ 0 h 5616624"/>
              <a:gd name="connsiteX7" fmla="*/ 2376264 w 2376264"/>
              <a:gd name="connsiteY7" fmla="*/ 5616624 h 5616624"/>
              <a:gd name="connsiteX8" fmla="*/ 0 w 2376264"/>
              <a:gd name="connsiteY8" fmla="*/ 5616624 h 561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6264" h="5616624">
                <a:moveTo>
                  <a:pt x="1188132" y="720080"/>
                </a:moveTo>
                <a:cubicBezTo>
                  <a:pt x="710905" y="720080"/>
                  <a:pt x="324036" y="1106949"/>
                  <a:pt x="324036" y="1584176"/>
                </a:cubicBezTo>
                <a:cubicBezTo>
                  <a:pt x="324036" y="2061403"/>
                  <a:pt x="710905" y="2448272"/>
                  <a:pt x="1188132" y="2448272"/>
                </a:cubicBezTo>
                <a:cubicBezTo>
                  <a:pt x="1665359" y="2448272"/>
                  <a:pt x="2052228" y="2061403"/>
                  <a:pt x="2052228" y="1584176"/>
                </a:cubicBezTo>
                <a:cubicBezTo>
                  <a:pt x="2052228" y="1106949"/>
                  <a:pt x="1665359" y="720080"/>
                  <a:pt x="1188132" y="720080"/>
                </a:cubicBezTo>
                <a:close/>
                <a:moveTo>
                  <a:pt x="0" y="0"/>
                </a:moveTo>
                <a:lnTo>
                  <a:pt x="2376264" y="0"/>
                </a:lnTo>
                <a:lnTo>
                  <a:pt x="2376264" y="5616624"/>
                </a:lnTo>
                <a:lnTo>
                  <a:pt x="0" y="5616624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8" name="자유형: 도형 7"/>
          <p:cNvSpPr/>
          <p:nvPr/>
        </p:nvSpPr>
        <p:spPr>
          <a:xfrm>
            <a:off x="10806980" y="1168451"/>
            <a:ext cx="2376264" cy="5616624"/>
          </a:xfrm>
          <a:custGeom>
            <a:avLst/>
            <a:gdLst>
              <a:gd name="connsiteX0" fmla="*/ 1188132 w 2376264"/>
              <a:gd name="connsiteY0" fmla="*/ 720080 h 5616624"/>
              <a:gd name="connsiteX1" fmla="*/ 324036 w 2376264"/>
              <a:gd name="connsiteY1" fmla="*/ 1584176 h 5616624"/>
              <a:gd name="connsiteX2" fmla="*/ 1188132 w 2376264"/>
              <a:gd name="connsiteY2" fmla="*/ 2448272 h 5616624"/>
              <a:gd name="connsiteX3" fmla="*/ 2052228 w 2376264"/>
              <a:gd name="connsiteY3" fmla="*/ 1584176 h 5616624"/>
              <a:gd name="connsiteX4" fmla="*/ 1188132 w 2376264"/>
              <a:gd name="connsiteY4" fmla="*/ 720080 h 5616624"/>
              <a:gd name="connsiteX5" fmla="*/ 0 w 2376264"/>
              <a:gd name="connsiteY5" fmla="*/ 0 h 5616624"/>
              <a:gd name="connsiteX6" fmla="*/ 2376264 w 2376264"/>
              <a:gd name="connsiteY6" fmla="*/ 0 h 5616624"/>
              <a:gd name="connsiteX7" fmla="*/ 2376264 w 2376264"/>
              <a:gd name="connsiteY7" fmla="*/ 5616624 h 5616624"/>
              <a:gd name="connsiteX8" fmla="*/ 0 w 2376264"/>
              <a:gd name="connsiteY8" fmla="*/ 5616624 h 561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6264" h="5616624">
                <a:moveTo>
                  <a:pt x="1188132" y="720080"/>
                </a:moveTo>
                <a:cubicBezTo>
                  <a:pt x="710905" y="720080"/>
                  <a:pt x="324036" y="1106949"/>
                  <a:pt x="324036" y="1584176"/>
                </a:cubicBezTo>
                <a:cubicBezTo>
                  <a:pt x="324036" y="2061403"/>
                  <a:pt x="710905" y="2448272"/>
                  <a:pt x="1188132" y="2448272"/>
                </a:cubicBezTo>
                <a:cubicBezTo>
                  <a:pt x="1665359" y="2448272"/>
                  <a:pt x="2052228" y="2061403"/>
                  <a:pt x="2052228" y="1584176"/>
                </a:cubicBezTo>
                <a:cubicBezTo>
                  <a:pt x="2052228" y="1106949"/>
                  <a:pt x="1665359" y="720080"/>
                  <a:pt x="1188132" y="720080"/>
                </a:cubicBezTo>
                <a:close/>
                <a:moveTo>
                  <a:pt x="0" y="0"/>
                </a:moveTo>
                <a:lnTo>
                  <a:pt x="2376264" y="0"/>
                </a:lnTo>
                <a:lnTo>
                  <a:pt x="2376264" y="5616624"/>
                </a:lnTo>
                <a:lnTo>
                  <a:pt x="0" y="5616624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44242" y="4188555"/>
            <a:ext cx="16201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latin typeface="+mj-ea"/>
                <a:ea typeface="+mj-ea"/>
              </a:rPr>
              <a:t>디자인도</a:t>
            </a:r>
            <a:r>
              <a:rPr lang="ko-KR" altLang="en-US" sz="2400" b="1" dirty="0">
                <a:latin typeface="+mj-ea"/>
                <a:ea typeface="+mj-ea"/>
              </a:rPr>
              <a:t>구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428207" y="4188555"/>
            <a:ext cx="1475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smtClean="0">
                <a:latin typeface="+mj-ea"/>
                <a:ea typeface="+mj-ea"/>
              </a:rPr>
              <a:t>언어</a:t>
            </a:r>
            <a:endParaRPr lang="ko-KR" altLang="en-US" sz="2400" b="1" dirty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36716" y="4857146"/>
            <a:ext cx="23762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+mj-ea"/>
                <a:ea typeface="+mj-ea"/>
              </a:rPr>
              <a:t>Java language</a:t>
            </a:r>
            <a:endParaRPr lang="en-US" altLang="ko-KR" sz="1400" dirty="0">
              <a:latin typeface="+mj-ea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854652" y="4104828"/>
            <a:ext cx="14753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atin typeface="+mj-ea"/>
                <a:ea typeface="+mj-ea"/>
              </a:rPr>
              <a:t>도구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75020" y="4857146"/>
            <a:ext cx="25678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dirty="0">
                <a:latin typeface="+mj-ea"/>
                <a:ea typeface="+mj-ea"/>
              </a:rPr>
              <a:t>개발 </a:t>
            </a:r>
            <a:r>
              <a:rPr lang="en-US" altLang="ko-KR" sz="1400" dirty="0">
                <a:latin typeface="+mj-ea"/>
                <a:ea typeface="+mj-ea"/>
              </a:rPr>
              <a:t>: Eclipse </a:t>
            </a:r>
            <a:r>
              <a:rPr lang="en-US" altLang="ko-KR" sz="1400" dirty="0" smtClean="0">
                <a:latin typeface="+mj-ea"/>
                <a:ea typeface="+mj-ea"/>
              </a:rPr>
              <a:t>Oxygen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+mj-ea"/>
                <a:ea typeface="+mj-ea"/>
              </a:rPr>
              <a:t>DB </a:t>
            </a:r>
            <a:r>
              <a:rPr lang="en-US" altLang="ko-KR" sz="1400" dirty="0">
                <a:latin typeface="+mj-ea"/>
                <a:ea typeface="+mj-ea"/>
              </a:rPr>
              <a:t>: Oracle </a:t>
            </a:r>
            <a:r>
              <a:rPr lang="en-US" altLang="ko-KR" sz="1400" dirty="0" smtClean="0">
                <a:latin typeface="+mj-ea"/>
                <a:ea typeface="+mj-ea"/>
              </a:rPr>
              <a:t>Database </a:t>
            </a:r>
          </a:p>
          <a:p>
            <a:endParaRPr lang="en-US" altLang="ko-KR" sz="1400" dirty="0">
              <a:latin typeface="+mj-ea"/>
              <a:ea typeface="+mj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257439" y="4185033"/>
            <a:ext cx="1475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latin typeface="+mj-ea"/>
                <a:ea typeface="+mj-ea"/>
              </a:rPr>
              <a:t>Web</a:t>
            </a:r>
            <a:endParaRPr lang="ko-KR" altLang="en-US" sz="2000" b="1" dirty="0">
              <a:latin typeface="+mj-ea"/>
              <a:ea typeface="+mj-ea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339568" y="2330899"/>
            <a:ext cx="1008112" cy="966908"/>
            <a:chOff x="3717925" y="558800"/>
            <a:chExt cx="3495675" cy="3352800"/>
          </a:xfrm>
          <a:solidFill>
            <a:schemeClr val="bg2"/>
          </a:solidFill>
        </p:grpSpPr>
        <p:sp>
          <p:nvSpPr>
            <p:cNvPr id="18" name="Freeform 51"/>
            <p:cNvSpPr>
              <a:spLocks noEditPoints="1"/>
            </p:cNvSpPr>
            <p:nvPr/>
          </p:nvSpPr>
          <p:spPr bwMode="auto">
            <a:xfrm>
              <a:off x="3717925" y="558800"/>
              <a:ext cx="3495675" cy="3352800"/>
            </a:xfrm>
            <a:custGeom>
              <a:avLst/>
              <a:gdLst>
                <a:gd name="T0" fmla="*/ 395 w 4404"/>
                <a:gd name="T1" fmla="*/ 318 h 4222"/>
                <a:gd name="T2" fmla="*/ 319 w 4404"/>
                <a:gd name="T3" fmla="*/ 394 h 4222"/>
                <a:gd name="T4" fmla="*/ 301 w 4404"/>
                <a:gd name="T5" fmla="*/ 2948 h 4222"/>
                <a:gd name="T6" fmla="*/ 338 w 4404"/>
                <a:gd name="T7" fmla="*/ 3054 h 4222"/>
                <a:gd name="T8" fmla="*/ 432 w 4404"/>
                <a:gd name="T9" fmla="*/ 3113 h 4222"/>
                <a:gd name="T10" fmla="*/ 3971 w 4404"/>
                <a:gd name="T11" fmla="*/ 3113 h 4222"/>
                <a:gd name="T12" fmla="*/ 4065 w 4404"/>
                <a:gd name="T13" fmla="*/ 3054 h 4222"/>
                <a:gd name="T14" fmla="*/ 4102 w 4404"/>
                <a:gd name="T15" fmla="*/ 2948 h 4222"/>
                <a:gd name="T16" fmla="*/ 4084 w 4404"/>
                <a:gd name="T17" fmla="*/ 394 h 4222"/>
                <a:gd name="T18" fmla="*/ 4008 w 4404"/>
                <a:gd name="T19" fmla="*/ 318 h 4222"/>
                <a:gd name="T20" fmla="*/ 471 w 4404"/>
                <a:gd name="T21" fmla="*/ 300 h 4222"/>
                <a:gd name="T22" fmla="*/ 4001 w 4404"/>
                <a:gd name="T23" fmla="*/ 5 h 4222"/>
                <a:gd name="T24" fmla="*/ 4187 w 4404"/>
                <a:gd name="T25" fmla="*/ 76 h 4222"/>
                <a:gd name="T26" fmla="*/ 4326 w 4404"/>
                <a:gd name="T27" fmla="*/ 215 h 4222"/>
                <a:gd name="T28" fmla="*/ 4398 w 4404"/>
                <a:gd name="T29" fmla="*/ 401 h 4222"/>
                <a:gd name="T30" fmla="*/ 4398 w 4404"/>
                <a:gd name="T31" fmla="*/ 3017 h 4222"/>
                <a:gd name="T32" fmla="*/ 4327 w 4404"/>
                <a:gd name="T33" fmla="*/ 3203 h 4222"/>
                <a:gd name="T34" fmla="*/ 4191 w 4404"/>
                <a:gd name="T35" fmla="*/ 3341 h 4222"/>
                <a:gd name="T36" fmla="*/ 4003 w 4404"/>
                <a:gd name="T37" fmla="*/ 3411 h 4222"/>
                <a:gd name="T38" fmla="*/ 2541 w 4404"/>
                <a:gd name="T39" fmla="*/ 3420 h 4222"/>
                <a:gd name="T40" fmla="*/ 2515 w 4404"/>
                <a:gd name="T41" fmla="*/ 3461 h 4222"/>
                <a:gd name="T42" fmla="*/ 2534 w 4404"/>
                <a:gd name="T43" fmla="*/ 3717 h 4222"/>
                <a:gd name="T44" fmla="*/ 2713 w 4404"/>
                <a:gd name="T45" fmla="*/ 3754 h 4222"/>
                <a:gd name="T46" fmla="*/ 2903 w 4404"/>
                <a:gd name="T47" fmla="*/ 3818 h 4222"/>
                <a:gd name="T48" fmla="*/ 3013 w 4404"/>
                <a:gd name="T49" fmla="*/ 3899 h 4222"/>
                <a:gd name="T50" fmla="*/ 3029 w 4404"/>
                <a:gd name="T51" fmla="*/ 3993 h 4222"/>
                <a:gd name="T52" fmla="*/ 2939 w 4404"/>
                <a:gd name="T53" fmla="*/ 4083 h 4222"/>
                <a:gd name="T54" fmla="*/ 2758 w 4404"/>
                <a:gd name="T55" fmla="*/ 4157 h 4222"/>
                <a:gd name="T56" fmla="*/ 2504 w 4404"/>
                <a:gd name="T57" fmla="*/ 4205 h 4222"/>
                <a:gd name="T58" fmla="*/ 2203 w 4404"/>
                <a:gd name="T59" fmla="*/ 4222 h 4222"/>
                <a:gd name="T60" fmla="*/ 1899 w 4404"/>
                <a:gd name="T61" fmla="*/ 4205 h 4222"/>
                <a:gd name="T62" fmla="*/ 1646 w 4404"/>
                <a:gd name="T63" fmla="*/ 4157 h 4222"/>
                <a:gd name="T64" fmla="*/ 1465 w 4404"/>
                <a:gd name="T65" fmla="*/ 4083 h 4222"/>
                <a:gd name="T66" fmla="*/ 1374 w 4404"/>
                <a:gd name="T67" fmla="*/ 3993 h 4222"/>
                <a:gd name="T68" fmla="*/ 1390 w 4404"/>
                <a:gd name="T69" fmla="*/ 3899 h 4222"/>
                <a:gd name="T70" fmla="*/ 1504 w 4404"/>
                <a:gd name="T71" fmla="*/ 3818 h 4222"/>
                <a:gd name="T72" fmla="*/ 1692 w 4404"/>
                <a:gd name="T73" fmla="*/ 3754 h 4222"/>
                <a:gd name="T74" fmla="*/ 1867 w 4404"/>
                <a:gd name="T75" fmla="*/ 3721 h 4222"/>
                <a:gd name="T76" fmla="*/ 1889 w 4404"/>
                <a:gd name="T77" fmla="*/ 3685 h 4222"/>
                <a:gd name="T78" fmla="*/ 1876 w 4404"/>
                <a:gd name="T79" fmla="*/ 3429 h 4222"/>
                <a:gd name="T80" fmla="*/ 471 w 4404"/>
                <a:gd name="T81" fmla="*/ 3417 h 4222"/>
                <a:gd name="T82" fmla="*/ 273 w 4404"/>
                <a:gd name="T83" fmla="*/ 3374 h 4222"/>
                <a:gd name="T84" fmla="*/ 117 w 4404"/>
                <a:gd name="T85" fmla="*/ 3258 h 4222"/>
                <a:gd name="T86" fmla="*/ 21 w 4404"/>
                <a:gd name="T87" fmla="*/ 3085 h 4222"/>
                <a:gd name="T88" fmla="*/ 0 w 4404"/>
                <a:gd name="T89" fmla="*/ 468 h 4222"/>
                <a:gd name="T90" fmla="*/ 44 w 4404"/>
                <a:gd name="T91" fmla="*/ 272 h 4222"/>
                <a:gd name="T92" fmla="*/ 161 w 4404"/>
                <a:gd name="T93" fmla="*/ 117 h 4222"/>
                <a:gd name="T94" fmla="*/ 333 w 4404"/>
                <a:gd name="T95" fmla="*/ 21 h 4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404" h="4222">
                  <a:moveTo>
                    <a:pt x="471" y="300"/>
                  </a:moveTo>
                  <a:lnTo>
                    <a:pt x="432" y="306"/>
                  </a:lnTo>
                  <a:lnTo>
                    <a:pt x="395" y="318"/>
                  </a:lnTo>
                  <a:lnTo>
                    <a:pt x="365" y="337"/>
                  </a:lnTo>
                  <a:lnTo>
                    <a:pt x="338" y="364"/>
                  </a:lnTo>
                  <a:lnTo>
                    <a:pt x="319" y="394"/>
                  </a:lnTo>
                  <a:lnTo>
                    <a:pt x="307" y="429"/>
                  </a:lnTo>
                  <a:lnTo>
                    <a:pt x="301" y="468"/>
                  </a:lnTo>
                  <a:lnTo>
                    <a:pt x="301" y="2948"/>
                  </a:lnTo>
                  <a:lnTo>
                    <a:pt x="307" y="2987"/>
                  </a:lnTo>
                  <a:lnTo>
                    <a:pt x="319" y="3023"/>
                  </a:lnTo>
                  <a:lnTo>
                    <a:pt x="338" y="3054"/>
                  </a:lnTo>
                  <a:lnTo>
                    <a:pt x="365" y="3081"/>
                  </a:lnTo>
                  <a:lnTo>
                    <a:pt x="395" y="3100"/>
                  </a:lnTo>
                  <a:lnTo>
                    <a:pt x="432" y="3113"/>
                  </a:lnTo>
                  <a:lnTo>
                    <a:pt x="471" y="3118"/>
                  </a:lnTo>
                  <a:lnTo>
                    <a:pt x="3932" y="3118"/>
                  </a:lnTo>
                  <a:lnTo>
                    <a:pt x="3971" y="3113"/>
                  </a:lnTo>
                  <a:lnTo>
                    <a:pt x="4008" y="3100"/>
                  </a:lnTo>
                  <a:lnTo>
                    <a:pt x="4038" y="3081"/>
                  </a:lnTo>
                  <a:lnTo>
                    <a:pt x="4065" y="3054"/>
                  </a:lnTo>
                  <a:lnTo>
                    <a:pt x="4084" y="3023"/>
                  </a:lnTo>
                  <a:lnTo>
                    <a:pt x="4097" y="2987"/>
                  </a:lnTo>
                  <a:lnTo>
                    <a:pt x="4102" y="2948"/>
                  </a:lnTo>
                  <a:lnTo>
                    <a:pt x="4102" y="468"/>
                  </a:lnTo>
                  <a:lnTo>
                    <a:pt x="4097" y="429"/>
                  </a:lnTo>
                  <a:lnTo>
                    <a:pt x="4084" y="394"/>
                  </a:lnTo>
                  <a:lnTo>
                    <a:pt x="4065" y="364"/>
                  </a:lnTo>
                  <a:lnTo>
                    <a:pt x="4038" y="337"/>
                  </a:lnTo>
                  <a:lnTo>
                    <a:pt x="4008" y="318"/>
                  </a:lnTo>
                  <a:lnTo>
                    <a:pt x="3971" y="306"/>
                  </a:lnTo>
                  <a:lnTo>
                    <a:pt x="3932" y="300"/>
                  </a:lnTo>
                  <a:lnTo>
                    <a:pt x="471" y="300"/>
                  </a:lnTo>
                  <a:close/>
                  <a:moveTo>
                    <a:pt x="471" y="0"/>
                  </a:moveTo>
                  <a:lnTo>
                    <a:pt x="3932" y="0"/>
                  </a:lnTo>
                  <a:lnTo>
                    <a:pt x="4001" y="5"/>
                  </a:lnTo>
                  <a:lnTo>
                    <a:pt x="4067" y="21"/>
                  </a:lnTo>
                  <a:lnTo>
                    <a:pt x="4131" y="44"/>
                  </a:lnTo>
                  <a:lnTo>
                    <a:pt x="4187" y="76"/>
                  </a:lnTo>
                  <a:lnTo>
                    <a:pt x="4241" y="117"/>
                  </a:lnTo>
                  <a:lnTo>
                    <a:pt x="4287" y="162"/>
                  </a:lnTo>
                  <a:lnTo>
                    <a:pt x="4326" y="215"/>
                  </a:lnTo>
                  <a:lnTo>
                    <a:pt x="4359" y="272"/>
                  </a:lnTo>
                  <a:lnTo>
                    <a:pt x="4382" y="334"/>
                  </a:lnTo>
                  <a:lnTo>
                    <a:pt x="4398" y="401"/>
                  </a:lnTo>
                  <a:lnTo>
                    <a:pt x="4404" y="468"/>
                  </a:lnTo>
                  <a:lnTo>
                    <a:pt x="4404" y="2948"/>
                  </a:lnTo>
                  <a:lnTo>
                    <a:pt x="4398" y="3017"/>
                  </a:lnTo>
                  <a:lnTo>
                    <a:pt x="4384" y="3083"/>
                  </a:lnTo>
                  <a:lnTo>
                    <a:pt x="4359" y="3145"/>
                  </a:lnTo>
                  <a:lnTo>
                    <a:pt x="4327" y="3203"/>
                  </a:lnTo>
                  <a:lnTo>
                    <a:pt x="4288" y="3254"/>
                  </a:lnTo>
                  <a:lnTo>
                    <a:pt x="4242" y="3302"/>
                  </a:lnTo>
                  <a:lnTo>
                    <a:pt x="4191" y="3341"/>
                  </a:lnTo>
                  <a:lnTo>
                    <a:pt x="4132" y="3372"/>
                  </a:lnTo>
                  <a:lnTo>
                    <a:pt x="4070" y="3397"/>
                  </a:lnTo>
                  <a:lnTo>
                    <a:pt x="4003" y="3411"/>
                  </a:lnTo>
                  <a:lnTo>
                    <a:pt x="3932" y="3417"/>
                  </a:lnTo>
                  <a:lnTo>
                    <a:pt x="2559" y="3417"/>
                  </a:lnTo>
                  <a:lnTo>
                    <a:pt x="2541" y="3420"/>
                  </a:lnTo>
                  <a:lnTo>
                    <a:pt x="2527" y="3429"/>
                  </a:lnTo>
                  <a:lnTo>
                    <a:pt x="2518" y="3443"/>
                  </a:lnTo>
                  <a:lnTo>
                    <a:pt x="2515" y="3461"/>
                  </a:lnTo>
                  <a:lnTo>
                    <a:pt x="2515" y="3685"/>
                  </a:lnTo>
                  <a:lnTo>
                    <a:pt x="2522" y="3705"/>
                  </a:lnTo>
                  <a:lnTo>
                    <a:pt x="2534" y="3717"/>
                  </a:lnTo>
                  <a:lnTo>
                    <a:pt x="2554" y="3724"/>
                  </a:lnTo>
                  <a:lnTo>
                    <a:pt x="2637" y="3738"/>
                  </a:lnTo>
                  <a:lnTo>
                    <a:pt x="2713" y="3754"/>
                  </a:lnTo>
                  <a:lnTo>
                    <a:pt x="2784" y="3774"/>
                  </a:lnTo>
                  <a:lnTo>
                    <a:pt x="2848" y="3795"/>
                  </a:lnTo>
                  <a:lnTo>
                    <a:pt x="2903" y="3818"/>
                  </a:lnTo>
                  <a:lnTo>
                    <a:pt x="2949" y="3844"/>
                  </a:lnTo>
                  <a:lnTo>
                    <a:pt x="2987" y="3871"/>
                  </a:lnTo>
                  <a:lnTo>
                    <a:pt x="3013" y="3899"/>
                  </a:lnTo>
                  <a:lnTo>
                    <a:pt x="3031" y="3929"/>
                  </a:lnTo>
                  <a:lnTo>
                    <a:pt x="3036" y="3961"/>
                  </a:lnTo>
                  <a:lnTo>
                    <a:pt x="3029" y="3993"/>
                  </a:lnTo>
                  <a:lnTo>
                    <a:pt x="3011" y="4024"/>
                  </a:lnTo>
                  <a:lnTo>
                    <a:pt x="2979" y="4054"/>
                  </a:lnTo>
                  <a:lnTo>
                    <a:pt x="2939" y="4083"/>
                  </a:lnTo>
                  <a:lnTo>
                    <a:pt x="2887" y="4109"/>
                  </a:lnTo>
                  <a:lnTo>
                    <a:pt x="2827" y="4134"/>
                  </a:lnTo>
                  <a:lnTo>
                    <a:pt x="2758" y="4157"/>
                  </a:lnTo>
                  <a:lnTo>
                    <a:pt x="2680" y="4176"/>
                  </a:lnTo>
                  <a:lnTo>
                    <a:pt x="2595" y="4192"/>
                  </a:lnTo>
                  <a:lnTo>
                    <a:pt x="2504" y="4205"/>
                  </a:lnTo>
                  <a:lnTo>
                    <a:pt x="2408" y="4215"/>
                  </a:lnTo>
                  <a:lnTo>
                    <a:pt x="2307" y="4220"/>
                  </a:lnTo>
                  <a:lnTo>
                    <a:pt x="2203" y="4222"/>
                  </a:lnTo>
                  <a:lnTo>
                    <a:pt x="2096" y="4220"/>
                  </a:lnTo>
                  <a:lnTo>
                    <a:pt x="1995" y="4215"/>
                  </a:lnTo>
                  <a:lnTo>
                    <a:pt x="1899" y="4205"/>
                  </a:lnTo>
                  <a:lnTo>
                    <a:pt x="1809" y="4192"/>
                  </a:lnTo>
                  <a:lnTo>
                    <a:pt x="1724" y="4176"/>
                  </a:lnTo>
                  <a:lnTo>
                    <a:pt x="1646" y="4157"/>
                  </a:lnTo>
                  <a:lnTo>
                    <a:pt x="1576" y="4134"/>
                  </a:lnTo>
                  <a:lnTo>
                    <a:pt x="1516" y="4109"/>
                  </a:lnTo>
                  <a:lnTo>
                    <a:pt x="1465" y="4083"/>
                  </a:lnTo>
                  <a:lnTo>
                    <a:pt x="1424" y="4054"/>
                  </a:lnTo>
                  <a:lnTo>
                    <a:pt x="1394" y="4024"/>
                  </a:lnTo>
                  <a:lnTo>
                    <a:pt x="1374" y="3993"/>
                  </a:lnTo>
                  <a:lnTo>
                    <a:pt x="1367" y="3961"/>
                  </a:lnTo>
                  <a:lnTo>
                    <a:pt x="1374" y="3929"/>
                  </a:lnTo>
                  <a:lnTo>
                    <a:pt x="1390" y="3899"/>
                  </a:lnTo>
                  <a:lnTo>
                    <a:pt x="1419" y="3871"/>
                  </a:lnTo>
                  <a:lnTo>
                    <a:pt x="1456" y="3844"/>
                  </a:lnTo>
                  <a:lnTo>
                    <a:pt x="1504" y="3818"/>
                  </a:lnTo>
                  <a:lnTo>
                    <a:pt x="1559" y="3795"/>
                  </a:lnTo>
                  <a:lnTo>
                    <a:pt x="1623" y="3774"/>
                  </a:lnTo>
                  <a:lnTo>
                    <a:pt x="1692" y="3754"/>
                  </a:lnTo>
                  <a:lnTo>
                    <a:pt x="1768" y="3738"/>
                  </a:lnTo>
                  <a:lnTo>
                    <a:pt x="1850" y="3724"/>
                  </a:lnTo>
                  <a:lnTo>
                    <a:pt x="1867" y="3721"/>
                  </a:lnTo>
                  <a:lnTo>
                    <a:pt x="1878" y="3712"/>
                  </a:lnTo>
                  <a:lnTo>
                    <a:pt x="1885" y="3699"/>
                  </a:lnTo>
                  <a:lnTo>
                    <a:pt x="1889" y="3685"/>
                  </a:lnTo>
                  <a:lnTo>
                    <a:pt x="1889" y="3461"/>
                  </a:lnTo>
                  <a:lnTo>
                    <a:pt x="1885" y="3443"/>
                  </a:lnTo>
                  <a:lnTo>
                    <a:pt x="1876" y="3429"/>
                  </a:lnTo>
                  <a:lnTo>
                    <a:pt x="1862" y="3420"/>
                  </a:lnTo>
                  <a:lnTo>
                    <a:pt x="1844" y="3417"/>
                  </a:lnTo>
                  <a:lnTo>
                    <a:pt x="471" y="3417"/>
                  </a:lnTo>
                  <a:lnTo>
                    <a:pt x="402" y="3411"/>
                  </a:lnTo>
                  <a:lnTo>
                    <a:pt x="337" y="3397"/>
                  </a:lnTo>
                  <a:lnTo>
                    <a:pt x="273" y="3374"/>
                  </a:lnTo>
                  <a:lnTo>
                    <a:pt x="216" y="3342"/>
                  </a:lnTo>
                  <a:lnTo>
                    <a:pt x="163" y="3304"/>
                  </a:lnTo>
                  <a:lnTo>
                    <a:pt x="117" y="3258"/>
                  </a:lnTo>
                  <a:lnTo>
                    <a:pt x="78" y="3205"/>
                  </a:lnTo>
                  <a:lnTo>
                    <a:pt x="44" y="3148"/>
                  </a:lnTo>
                  <a:lnTo>
                    <a:pt x="21" y="3085"/>
                  </a:lnTo>
                  <a:lnTo>
                    <a:pt x="5" y="3019"/>
                  </a:lnTo>
                  <a:lnTo>
                    <a:pt x="0" y="2948"/>
                  </a:lnTo>
                  <a:lnTo>
                    <a:pt x="0" y="468"/>
                  </a:lnTo>
                  <a:lnTo>
                    <a:pt x="5" y="401"/>
                  </a:lnTo>
                  <a:lnTo>
                    <a:pt x="19" y="334"/>
                  </a:lnTo>
                  <a:lnTo>
                    <a:pt x="44" y="272"/>
                  </a:lnTo>
                  <a:lnTo>
                    <a:pt x="76" y="215"/>
                  </a:lnTo>
                  <a:lnTo>
                    <a:pt x="115" y="162"/>
                  </a:lnTo>
                  <a:lnTo>
                    <a:pt x="161" y="117"/>
                  </a:lnTo>
                  <a:lnTo>
                    <a:pt x="213" y="76"/>
                  </a:lnTo>
                  <a:lnTo>
                    <a:pt x="271" y="44"/>
                  </a:lnTo>
                  <a:lnTo>
                    <a:pt x="333" y="21"/>
                  </a:lnTo>
                  <a:lnTo>
                    <a:pt x="401" y="5"/>
                  </a:lnTo>
                  <a:lnTo>
                    <a:pt x="4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19" name="Freeform 52"/>
            <p:cNvSpPr>
              <a:spLocks noEditPoints="1"/>
            </p:cNvSpPr>
            <p:nvPr/>
          </p:nvSpPr>
          <p:spPr bwMode="auto">
            <a:xfrm>
              <a:off x="4654550" y="1135063"/>
              <a:ext cx="1631950" cy="1625600"/>
            </a:xfrm>
            <a:custGeom>
              <a:avLst/>
              <a:gdLst>
                <a:gd name="T0" fmla="*/ 816 w 2058"/>
                <a:gd name="T1" fmla="*/ 596 h 2050"/>
                <a:gd name="T2" fmla="*/ 612 w 2058"/>
                <a:gd name="T3" fmla="*/ 772 h 2050"/>
                <a:gd name="T4" fmla="*/ 534 w 2058"/>
                <a:gd name="T5" fmla="*/ 1037 h 2050"/>
                <a:gd name="T6" fmla="*/ 612 w 2058"/>
                <a:gd name="T7" fmla="*/ 1302 h 2050"/>
                <a:gd name="T8" fmla="*/ 816 w 2058"/>
                <a:gd name="T9" fmla="*/ 1479 h 2050"/>
                <a:gd name="T10" fmla="*/ 1095 w 2058"/>
                <a:gd name="T11" fmla="*/ 1520 h 2050"/>
                <a:gd name="T12" fmla="*/ 1343 w 2058"/>
                <a:gd name="T13" fmla="*/ 1405 h 2050"/>
                <a:gd name="T14" fmla="*/ 1492 w 2058"/>
                <a:gd name="T15" fmla="*/ 1179 h 2050"/>
                <a:gd name="T16" fmla="*/ 1492 w 2058"/>
                <a:gd name="T17" fmla="*/ 898 h 2050"/>
                <a:gd name="T18" fmla="*/ 1343 w 2058"/>
                <a:gd name="T19" fmla="*/ 670 h 2050"/>
                <a:gd name="T20" fmla="*/ 1095 w 2058"/>
                <a:gd name="T21" fmla="*/ 557 h 2050"/>
                <a:gd name="T22" fmla="*/ 1206 w 2058"/>
                <a:gd name="T23" fmla="*/ 6 h 2050"/>
                <a:gd name="T24" fmla="*/ 1236 w 2058"/>
                <a:gd name="T25" fmla="*/ 239 h 2050"/>
                <a:gd name="T26" fmla="*/ 1307 w 2058"/>
                <a:gd name="T27" fmla="*/ 297 h 2050"/>
                <a:gd name="T28" fmla="*/ 1417 w 2058"/>
                <a:gd name="T29" fmla="*/ 338 h 2050"/>
                <a:gd name="T30" fmla="*/ 1591 w 2058"/>
                <a:gd name="T31" fmla="*/ 196 h 2050"/>
                <a:gd name="T32" fmla="*/ 1863 w 2058"/>
                <a:gd name="T33" fmla="*/ 426 h 2050"/>
                <a:gd name="T34" fmla="*/ 1863 w 2058"/>
                <a:gd name="T35" fmla="*/ 495 h 2050"/>
                <a:gd name="T36" fmla="*/ 1719 w 2058"/>
                <a:gd name="T37" fmla="*/ 666 h 2050"/>
                <a:gd name="T38" fmla="*/ 1776 w 2058"/>
                <a:gd name="T39" fmla="*/ 801 h 2050"/>
                <a:gd name="T40" fmla="*/ 2008 w 2058"/>
                <a:gd name="T41" fmla="*/ 832 h 2050"/>
                <a:gd name="T42" fmla="*/ 2054 w 2058"/>
                <a:gd name="T43" fmla="*/ 864 h 2050"/>
                <a:gd name="T44" fmla="*/ 2042 w 2058"/>
                <a:gd name="T45" fmla="*/ 1230 h 2050"/>
                <a:gd name="T46" fmla="*/ 1800 w 2058"/>
                <a:gd name="T47" fmla="*/ 1248 h 2050"/>
                <a:gd name="T48" fmla="*/ 1744 w 2058"/>
                <a:gd name="T49" fmla="*/ 1355 h 2050"/>
                <a:gd name="T50" fmla="*/ 1724 w 2058"/>
                <a:gd name="T51" fmla="*/ 1438 h 2050"/>
                <a:gd name="T52" fmla="*/ 1877 w 2058"/>
                <a:gd name="T53" fmla="*/ 1603 h 2050"/>
                <a:gd name="T54" fmla="*/ 1627 w 2058"/>
                <a:gd name="T55" fmla="*/ 1866 h 2050"/>
                <a:gd name="T56" fmla="*/ 1442 w 2058"/>
                <a:gd name="T57" fmla="*/ 1725 h 2050"/>
                <a:gd name="T58" fmla="*/ 1387 w 2058"/>
                <a:gd name="T59" fmla="*/ 1719 h 2050"/>
                <a:gd name="T60" fmla="*/ 1251 w 2058"/>
                <a:gd name="T61" fmla="*/ 1779 h 2050"/>
                <a:gd name="T62" fmla="*/ 1231 w 2058"/>
                <a:gd name="T63" fmla="*/ 2021 h 2050"/>
                <a:gd name="T64" fmla="*/ 873 w 2058"/>
                <a:gd name="T65" fmla="*/ 2050 h 2050"/>
                <a:gd name="T66" fmla="*/ 821 w 2058"/>
                <a:gd name="T67" fmla="*/ 2000 h 2050"/>
                <a:gd name="T68" fmla="*/ 791 w 2058"/>
                <a:gd name="T69" fmla="*/ 1769 h 2050"/>
                <a:gd name="T70" fmla="*/ 656 w 2058"/>
                <a:gd name="T71" fmla="*/ 1712 h 2050"/>
                <a:gd name="T72" fmla="*/ 483 w 2058"/>
                <a:gd name="T73" fmla="*/ 1857 h 2050"/>
                <a:gd name="T74" fmla="*/ 415 w 2058"/>
                <a:gd name="T75" fmla="*/ 1857 h 2050"/>
                <a:gd name="T76" fmla="*/ 185 w 2058"/>
                <a:gd name="T77" fmla="*/ 1585 h 2050"/>
                <a:gd name="T78" fmla="*/ 339 w 2058"/>
                <a:gd name="T79" fmla="*/ 1412 h 2050"/>
                <a:gd name="T80" fmla="*/ 296 w 2058"/>
                <a:gd name="T81" fmla="*/ 1304 h 2050"/>
                <a:gd name="T82" fmla="*/ 240 w 2058"/>
                <a:gd name="T83" fmla="*/ 1232 h 2050"/>
                <a:gd name="T84" fmla="*/ 4 w 2058"/>
                <a:gd name="T85" fmla="*/ 1200 h 2050"/>
                <a:gd name="T86" fmla="*/ 16 w 2058"/>
                <a:gd name="T87" fmla="*/ 832 h 2050"/>
                <a:gd name="T88" fmla="*/ 257 w 2058"/>
                <a:gd name="T89" fmla="*/ 815 h 2050"/>
                <a:gd name="T90" fmla="*/ 314 w 2058"/>
                <a:gd name="T91" fmla="*/ 709 h 2050"/>
                <a:gd name="T92" fmla="*/ 335 w 2058"/>
                <a:gd name="T93" fmla="*/ 624 h 2050"/>
                <a:gd name="T94" fmla="*/ 181 w 2058"/>
                <a:gd name="T95" fmla="*/ 447 h 2050"/>
                <a:gd name="T96" fmla="*/ 431 w 2058"/>
                <a:gd name="T97" fmla="*/ 184 h 2050"/>
                <a:gd name="T98" fmla="*/ 616 w 2058"/>
                <a:gd name="T99" fmla="*/ 325 h 2050"/>
                <a:gd name="T100" fmla="*/ 671 w 2058"/>
                <a:gd name="T101" fmla="*/ 332 h 2050"/>
                <a:gd name="T102" fmla="*/ 807 w 2058"/>
                <a:gd name="T103" fmla="*/ 272 h 2050"/>
                <a:gd name="T104" fmla="*/ 827 w 2058"/>
                <a:gd name="T105" fmla="*/ 30 h 2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58" h="2050">
                  <a:moveTo>
                    <a:pt x="1024" y="551"/>
                  </a:moveTo>
                  <a:lnTo>
                    <a:pt x="951" y="557"/>
                  </a:lnTo>
                  <a:lnTo>
                    <a:pt x="882" y="571"/>
                  </a:lnTo>
                  <a:lnTo>
                    <a:pt x="816" y="596"/>
                  </a:lnTo>
                  <a:lnTo>
                    <a:pt x="758" y="629"/>
                  </a:lnTo>
                  <a:lnTo>
                    <a:pt x="703" y="670"/>
                  </a:lnTo>
                  <a:lnTo>
                    <a:pt x="655" y="719"/>
                  </a:lnTo>
                  <a:lnTo>
                    <a:pt x="612" y="772"/>
                  </a:lnTo>
                  <a:lnTo>
                    <a:pt x="578" y="832"/>
                  </a:lnTo>
                  <a:lnTo>
                    <a:pt x="554" y="898"/>
                  </a:lnTo>
                  <a:lnTo>
                    <a:pt x="539" y="967"/>
                  </a:lnTo>
                  <a:lnTo>
                    <a:pt x="534" y="1037"/>
                  </a:lnTo>
                  <a:lnTo>
                    <a:pt x="539" y="1110"/>
                  </a:lnTo>
                  <a:lnTo>
                    <a:pt x="554" y="1179"/>
                  </a:lnTo>
                  <a:lnTo>
                    <a:pt x="578" y="1242"/>
                  </a:lnTo>
                  <a:lnTo>
                    <a:pt x="612" y="1302"/>
                  </a:lnTo>
                  <a:lnTo>
                    <a:pt x="655" y="1357"/>
                  </a:lnTo>
                  <a:lnTo>
                    <a:pt x="703" y="1405"/>
                  </a:lnTo>
                  <a:lnTo>
                    <a:pt x="758" y="1447"/>
                  </a:lnTo>
                  <a:lnTo>
                    <a:pt x="816" y="1479"/>
                  </a:lnTo>
                  <a:lnTo>
                    <a:pt x="882" y="1504"/>
                  </a:lnTo>
                  <a:lnTo>
                    <a:pt x="951" y="1520"/>
                  </a:lnTo>
                  <a:lnTo>
                    <a:pt x="1024" y="1525"/>
                  </a:lnTo>
                  <a:lnTo>
                    <a:pt x="1095" y="1520"/>
                  </a:lnTo>
                  <a:lnTo>
                    <a:pt x="1164" y="1504"/>
                  </a:lnTo>
                  <a:lnTo>
                    <a:pt x="1229" y="1479"/>
                  </a:lnTo>
                  <a:lnTo>
                    <a:pt x="1290" y="1447"/>
                  </a:lnTo>
                  <a:lnTo>
                    <a:pt x="1343" y="1405"/>
                  </a:lnTo>
                  <a:lnTo>
                    <a:pt x="1392" y="1357"/>
                  </a:lnTo>
                  <a:lnTo>
                    <a:pt x="1433" y="1302"/>
                  </a:lnTo>
                  <a:lnTo>
                    <a:pt x="1467" y="1242"/>
                  </a:lnTo>
                  <a:lnTo>
                    <a:pt x="1492" y="1179"/>
                  </a:lnTo>
                  <a:lnTo>
                    <a:pt x="1506" y="1110"/>
                  </a:lnTo>
                  <a:lnTo>
                    <a:pt x="1511" y="1037"/>
                  </a:lnTo>
                  <a:lnTo>
                    <a:pt x="1506" y="967"/>
                  </a:lnTo>
                  <a:lnTo>
                    <a:pt x="1492" y="898"/>
                  </a:lnTo>
                  <a:lnTo>
                    <a:pt x="1467" y="832"/>
                  </a:lnTo>
                  <a:lnTo>
                    <a:pt x="1433" y="772"/>
                  </a:lnTo>
                  <a:lnTo>
                    <a:pt x="1392" y="719"/>
                  </a:lnTo>
                  <a:lnTo>
                    <a:pt x="1343" y="670"/>
                  </a:lnTo>
                  <a:lnTo>
                    <a:pt x="1290" y="629"/>
                  </a:lnTo>
                  <a:lnTo>
                    <a:pt x="1229" y="596"/>
                  </a:lnTo>
                  <a:lnTo>
                    <a:pt x="1164" y="571"/>
                  </a:lnTo>
                  <a:lnTo>
                    <a:pt x="1095" y="557"/>
                  </a:lnTo>
                  <a:lnTo>
                    <a:pt x="1024" y="551"/>
                  </a:lnTo>
                  <a:close/>
                  <a:moveTo>
                    <a:pt x="873" y="0"/>
                  </a:moveTo>
                  <a:lnTo>
                    <a:pt x="1185" y="0"/>
                  </a:lnTo>
                  <a:lnTo>
                    <a:pt x="1206" y="6"/>
                  </a:lnTo>
                  <a:lnTo>
                    <a:pt x="1222" y="16"/>
                  </a:lnTo>
                  <a:lnTo>
                    <a:pt x="1233" y="32"/>
                  </a:lnTo>
                  <a:lnTo>
                    <a:pt x="1236" y="51"/>
                  </a:lnTo>
                  <a:lnTo>
                    <a:pt x="1236" y="239"/>
                  </a:lnTo>
                  <a:lnTo>
                    <a:pt x="1240" y="256"/>
                  </a:lnTo>
                  <a:lnTo>
                    <a:pt x="1251" y="272"/>
                  </a:lnTo>
                  <a:lnTo>
                    <a:pt x="1267" y="281"/>
                  </a:lnTo>
                  <a:lnTo>
                    <a:pt x="1307" y="297"/>
                  </a:lnTo>
                  <a:lnTo>
                    <a:pt x="1346" y="313"/>
                  </a:lnTo>
                  <a:lnTo>
                    <a:pt x="1387" y="332"/>
                  </a:lnTo>
                  <a:lnTo>
                    <a:pt x="1401" y="338"/>
                  </a:lnTo>
                  <a:lnTo>
                    <a:pt x="1417" y="338"/>
                  </a:lnTo>
                  <a:lnTo>
                    <a:pt x="1432" y="334"/>
                  </a:lnTo>
                  <a:lnTo>
                    <a:pt x="1442" y="325"/>
                  </a:lnTo>
                  <a:lnTo>
                    <a:pt x="1575" y="207"/>
                  </a:lnTo>
                  <a:lnTo>
                    <a:pt x="1591" y="196"/>
                  </a:lnTo>
                  <a:lnTo>
                    <a:pt x="1609" y="193"/>
                  </a:lnTo>
                  <a:lnTo>
                    <a:pt x="1627" y="196"/>
                  </a:lnTo>
                  <a:lnTo>
                    <a:pt x="1643" y="207"/>
                  </a:lnTo>
                  <a:lnTo>
                    <a:pt x="1863" y="426"/>
                  </a:lnTo>
                  <a:lnTo>
                    <a:pt x="1873" y="442"/>
                  </a:lnTo>
                  <a:lnTo>
                    <a:pt x="1877" y="460"/>
                  </a:lnTo>
                  <a:lnTo>
                    <a:pt x="1873" y="479"/>
                  </a:lnTo>
                  <a:lnTo>
                    <a:pt x="1863" y="495"/>
                  </a:lnTo>
                  <a:lnTo>
                    <a:pt x="1731" y="626"/>
                  </a:lnTo>
                  <a:lnTo>
                    <a:pt x="1724" y="636"/>
                  </a:lnTo>
                  <a:lnTo>
                    <a:pt x="1719" y="652"/>
                  </a:lnTo>
                  <a:lnTo>
                    <a:pt x="1719" y="666"/>
                  </a:lnTo>
                  <a:lnTo>
                    <a:pt x="1726" y="682"/>
                  </a:lnTo>
                  <a:lnTo>
                    <a:pt x="1744" y="719"/>
                  </a:lnTo>
                  <a:lnTo>
                    <a:pt x="1761" y="758"/>
                  </a:lnTo>
                  <a:lnTo>
                    <a:pt x="1776" y="801"/>
                  </a:lnTo>
                  <a:lnTo>
                    <a:pt x="1784" y="816"/>
                  </a:lnTo>
                  <a:lnTo>
                    <a:pt x="1800" y="827"/>
                  </a:lnTo>
                  <a:lnTo>
                    <a:pt x="1820" y="832"/>
                  </a:lnTo>
                  <a:lnTo>
                    <a:pt x="2008" y="832"/>
                  </a:lnTo>
                  <a:lnTo>
                    <a:pt x="2022" y="834"/>
                  </a:lnTo>
                  <a:lnTo>
                    <a:pt x="2036" y="839"/>
                  </a:lnTo>
                  <a:lnTo>
                    <a:pt x="2047" y="850"/>
                  </a:lnTo>
                  <a:lnTo>
                    <a:pt x="2054" y="864"/>
                  </a:lnTo>
                  <a:lnTo>
                    <a:pt x="2058" y="882"/>
                  </a:lnTo>
                  <a:lnTo>
                    <a:pt x="2058" y="1195"/>
                  </a:lnTo>
                  <a:lnTo>
                    <a:pt x="2054" y="1216"/>
                  </a:lnTo>
                  <a:lnTo>
                    <a:pt x="2042" y="1230"/>
                  </a:lnTo>
                  <a:lnTo>
                    <a:pt x="2026" y="1240"/>
                  </a:lnTo>
                  <a:lnTo>
                    <a:pt x="2008" y="1244"/>
                  </a:lnTo>
                  <a:lnTo>
                    <a:pt x="1820" y="1244"/>
                  </a:lnTo>
                  <a:lnTo>
                    <a:pt x="1800" y="1248"/>
                  </a:lnTo>
                  <a:lnTo>
                    <a:pt x="1784" y="1258"/>
                  </a:lnTo>
                  <a:lnTo>
                    <a:pt x="1776" y="1276"/>
                  </a:lnTo>
                  <a:lnTo>
                    <a:pt x="1761" y="1315"/>
                  </a:lnTo>
                  <a:lnTo>
                    <a:pt x="1744" y="1355"/>
                  </a:lnTo>
                  <a:lnTo>
                    <a:pt x="1726" y="1394"/>
                  </a:lnTo>
                  <a:lnTo>
                    <a:pt x="1719" y="1408"/>
                  </a:lnTo>
                  <a:lnTo>
                    <a:pt x="1719" y="1424"/>
                  </a:lnTo>
                  <a:lnTo>
                    <a:pt x="1724" y="1438"/>
                  </a:lnTo>
                  <a:lnTo>
                    <a:pt x="1731" y="1451"/>
                  </a:lnTo>
                  <a:lnTo>
                    <a:pt x="1863" y="1569"/>
                  </a:lnTo>
                  <a:lnTo>
                    <a:pt x="1873" y="1585"/>
                  </a:lnTo>
                  <a:lnTo>
                    <a:pt x="1877" y="1603"/>
                  </a:lnTo>
                  <a:lnTo>
                    <a:pt x="1873" y="1622"/>
                  </a:lnTo>
                  <a:lnTo>
                    <a:pt x="1863" y="1638"/>
                  </a:lnTo>
                  <a:lnTo>
                    <a:pt x="1643" y="1857"/>
                  </a:lnTo>
                  <a:lnTo>
                    <a:pt x="1627" y="1866"/>
                  </a:lnTo>
                  <a:lnTo>
                    <a:pt x="1609" y="1869"/>
                  </a:lnTo>
                  <a:lnTo>
                    <a:pt x="1591" y="1866"/>
                  </a:lnTo>
                  <a:lnTo>
                    <a:pt x="1575" y="1857"/>
                  </a:lnTo>
                  <a:lnTo>
                    <a:pt x="1442" y="1725"/>
                  </a:lnTo>
                  <a:lnTo>
                    <a:pt x="1432" y="1717"/>
                  </a:lnTo>
                  <a:lnTo>
                    <a:pt x="1417" y="1712"/>
                  </a:lnTo>
                  <a:lnTo>
                    <a:pt x="1401" y="1712"/>
                  </a:lnTo>
                  <a:lnTo>
                    <a:pt x="1387" y="1719"/>
                  </a:lnTo>
                  <a:lnTo>
                    <a:pt x="1348" y="1737"/>
                  </a:lnTo>
                  <a:lnTo>
                    <a:pt x="1309" y="1755"/>
                  </a:lnTo>
                  <a:lnTo>
                    <a:pt x="1267" y="1769"/>
                  </a:lnTo>
                  <a:lnTo>
                    <a:pt x="1251" y="1779"/>
                  </a:lnTo>
                  <a:lnTo>
                    <a:pt x="1240" y="1793"/>
                  </a:lnTo>
                  <a:lnTo>
                    <a:pt x="1236" y="1813"/>
                  </a:lnTo>
                  <a:lnTo>
                    <a:pt x="1236" y="2000"/>
                  </a:lnTo>
                  <a:lnTo>
                    <a:pt x="1231" y="2021"/>
                  </a:lnTo>
                  <a:lnTo>
                    <a:pt x="1220" y="2037"/>
                  </a:lnTo>
                  <a:lnTo>
                    <a:pt x="1204" y="2046"/>
                  </a:lnTo>
                  <a:lnTo>
                    <a:pt x="1185" y="2050"/>
                  </a:lnTo>
                  <a:lnTo>
                    <a:pt x="873" y="2050"/>
                  </a:lnTo>
                  <a:lnTo>
                    <a:pt x="852" y="2046"/>
                  </a:lnTo>
                  <a:lnTo>
                    <a:pt x="836" y="2034"/>
                  </a:lnTo>
                  <a:lnTo>
                    <a:pt x="825" y="2018"/>
                  </a:lnTo>
                  <a:lnTo>
                    <a:pt x="821" y="2000"/>
                  </a:lnTo>
                  <a:lnTo>
                    <a:pt x="821" y="1813"/>
                  </a:lnTo>
                  <a:lnTo>
                    <a:pt x="818" y="1793"/>
                  </a:lnTo>
                  <a:lnTo>
                    <a:pt x="807" y="1779"/>
                  </a:lnTo>
                  <a:lnTo>
                    <a:pt x="791" y="1769"/>
                  </a:lnTo>
                  <a:lnTo>
                    <a:pt x="752" y="1755"/>
                  </a:lnTo>
                  <a:lnTo>
                    <a:pt x="711" y="1737"/>
                  </a:lnTo>
                  <a:lnTo>
                    <a:pt x="671" y="1719"/>
                  </a:lnTo>
                  <a:lnTo>
                    <a:pt x="656" y="1712"/>
                  </a:lnTo>
                  <a:lnTo>
                    <a:pt x="640" y="1712"/>
                  </a:lnTo>
                  <a:lnTo>
                    <a:pt x="626" y="1717"/>
                  </a:lnTo>
                  <a:lnTo>
                    <a:pt x="616" y="1725"/>
                  </a:lnTo>
                  <a:lnTo>
                    <a:pt x="483" y="1857"/>
                  </a:lnTo>
                  <a:lnTo>
                    <a:pt x="467" y="1866"/>
                  </a:lnTo>
                  <a:lnTo>
                    <a:pt x="449" y="1869"/>
                  </a:lnTo>
                  <a:lnTo>
                    <a:pt x="431" y="1866"/>
                  </a:lnTo>
                  <a:lnTo>
                    <a:pt x="415" y="1857"/>
                  </a:lnTo>
                  <a:lnTo>
                    <a:pt x="195" y="1638"/>
                  </a:lnTo>
                  <a:lnTo>
                    <a:pt x="185" y="1622"/>
                  </a:lnTo>
                  <a:lnTo>
                    <a:pt x="181" y="1603"/>
                  </a:lnTo>
                  <a:lnTo>
                    <a:pt x="185" y="1585"/>
                  </a:lnTo>
                  <a:lnTo>
                    <a:pt x="195" y="1569"/>
                  </a:lnTo>
                  <a:lnTo>
                    <a:pt x="327" y="1438"/>
                  </a:lnTo>
                  <a:lnTo>
                    <a:pt x="335" y="1426"/>
                  </a:lnTo>
                  <a:lnTo>
                    <a:pt x="339" y="1412"/>
                  </a:lnTo>
                  <a:lnTo>
                    <a:pt x="339" y="1396"/>
                  </a:lnTo>
                  <a:lnTo>
                    <a:pt x="334" y="1382"/>
                  </a:lnTo>
                  <a:lnTo>
                    <a:pt x="314" y="1343"/>
                  </a:lnTo>
                  <a:lnTo>
                    <a:pt x="296" y="1304"/>
                  </a:lnTo>
                  <a:lnTo>
                    <a:pt x="282" y="1263"/>
                  </a:lnTo>
                  <a:lnTo>
                    <a:pt x="273" y="1246"/>
                  </a:lnTo>
                  <a:lnTo>
                    <a:pt x="257" y="1235"/>
                  </a:lnTo>
                  <a:lnTo>
                    <a:pt x="240" y="1232"/>
                  </a:lnTo>
                  <a:lnTo>
                    <a:pt x="52" y="1232"/>
                  </a:lnTo>
                  <a:lnTo>
                    <a:pt x="30" y="1228"/>
                  </a:lnTo>
                  <a:lnTo>
                    <a:pt x="14" y="1216"/>
                  </a:lnTo>
                  <a:lnTo>
                    <a:pt x="4" y="1200"/>
                  </a:lnTo>
                  <a:lnTo>
                    <a:pt x="0" y="1182"/>
                  </a:lnTo>
                  <a:lnTo>
                    <a:pt x="0" y="869"/>
                  </a:lnTo>
                  <a:lnTo>
                    <a:pt x="5" y="848"/>
                  </a:lnTo>
                  <a:lnTo>
                    <a:pt x="16" y="832"/>
                  </a:lnTo>
                  <a:lnTo>
                    <a:pt x="32" y="822"/>
                  </a:lnTo>
                  <a:lnTo>
                    <a:pt x="52" y="818"/>
                  </a:lnTo>
                  <a:lnTo>
                    <a:pt x="240" y="818"/>
                  </a:lnTo>
                  <a:lnTo>
                    <a:pt x="257" y="815"/>
                  </a:lnTo>
                  <a:lnTo>
                    <a:pt x="273" y="804"/>
                  </a:lnTo>
                  <a:lnTo>
                    <a:pt x="282" y="788"/>
                  </a:lnTo>
                  <a:lnTo>
                    <a:pt x="296" y="749"/>
                  </a:lnTo>
                  <a:lnTo>
                    <a:pt x="314" y="709"/>
                  </a:lnTo>
                  <a:lnTo>
                    <a:pt x="334" y="670"/>
                  </a:lnTo>
                  <a:lnTo>
                    <a:pt x="339" y="654"/>
                  </a:lnTo>
                  <a:lnTo>
                    <a:pt x="339" y="638"/>
                  </a:lnTo>
                  <a:lnTo>
                    <a:pt x="335" y="624"/>
                  </a:lnTo>
                  <a:lnTo>
                    <a:pt x="327" y="613"/>
                  </a:lnTo>
                  <a:lnTo>
                    <a:pt x="195" y="483"/>
                  </a:lnTo>
                  <a:lnTo>
                    <a:pt x="185" y="467"/>
                  </a:lnTo>
                  <a:lnTo>
                    <a:pt x="181" y="447"/>
                  </a:lnTo>
                  <a:lnTo>
                    <a:pt x="185" y="430"/>
                  </a:lnTo>
                  <a:lnTo>
                    <a:pt x="195" y="414"/>
                  </a:lnTo>
                  <a:lnTo>
                    <a:pt x="415" y="195"/>
                  </a:lnTo>
                  <a:lnTo>
                    <a:pt x="431" y="184"/>
                  </a:lnTo>
                  <a:lnTo>
                    <a:pt x="449" y="180"/>
                  </a:lnTo>
                  <a:lnTo>
                    <a:pt x="467" y="184"/>
                  </a:lnTo>
                  <a:lnTo>
                    <a:pt x="483" y="195"/>
                  </a:lnTo>
                  <a:lnTo>
                    <a:pt x="616" y="325"/>
                  </a:lnTo>
                  <a:lnTo>
                    <a:pt x="626" y="334"/>
                  </a:lnTo>
                  <a:lnTo>
                    <a:pt x="640" y="338"/>
                  </a:lnTo>
                  <a:lnTo>
                    <a:pt x="656" y="338"/>
                  </a:lnTo>
                  <a:lnTo>
                    <a:pt x="671" y="332"/>
                  </a:lnTo>
                  <a:lnTo>
                    <a:pt x="710" y="313"/>
                  </a:lnTo>
                  <a:lnTo>
                    <a:pt x="749" y="297"/>
                  </a:lnTo>
                  <a:lnTo>
                    <a:pt x="791" y="281"/>
                  </a:lnTo>
                  <a:lnTo>
                    <a:pt x="807" y="272"/>
                  </a:lnTo>
                  <a:lnTo>
                    <a:pt x="818" y="256"/>
                  </a:lnTo>
                  <a:lnTo>
                    <a:pt x="821" y="239"/>
                  </a:lnTo>
                  <a:lnTo>
                    <a:pt x="821" y="51"/>
                  </a:lnTo>
                  <a:lnTo>
                    <a:pt x="827" y="30"/>
                  </a:lnTo>
                  <a:lnTo>
                    <a:pt x="837" y="14"/>
                  </a:lnTo>
                  <a:lnTo>
                    <a:pt x="853" y="4"/>
                  </a:lnTo>
                  <a:lnTo>
                    <a:pt x="8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4791986" y="2309585"/>
            <a:ext cx="747787" cy="934928"/>
            <a:chOff x="6832601" y="3554413"/>
            <a:chExt cx="1528763" cy="1911350"/>
          </a:xfrm>
          <a:solidFill>
            <a:schemeClr val="bg1"/>
          </a:solidFill>
        </p:grpSpPr>
        <p:sp>
          <p:nvSpPr>
            <p:cNvPr id="28" name="Freeform 197"/>
            <p:cNvSpPr>
              <a:spLocks/>
            </p:cNvSpPr>
            <p:nvPr/>
          </p:nvSpPr>
          <p:spPr bwMode="auto">
            <a:xfrm>
              <a:off x="7058026" y="4341813"/>
              <a:ext cx="169863" cy="334963"/>
            </a:xfrm>
            <a:custGeom>
              <a:avLst/>
              <a:gdLst>
                <a:gd name="T0" fmla="*/ 183 w 323"/>
                <a:gd name="T1" fmla="*/ 0 h 634"/>
                <a:gd name="T2" fmla="*/ 323 w 323"/>
                <a:gd name="T3" fmla="*/ 0 h 634"/>
                <a:gd name="T4" fmla="*/ 323 w 323"/>
                <a:gd name="T5" fmla="*/ 395 h 634"/>
                <a:gd name="T6" fmla="*/ 320 w 323"/>
                <a:gd name="T7" fmla="*/ 441 h 634"/>
                <a:gd name="T8" fmla="*/ 314 w 323"/>
                <a:gd name="T9" fmla="*/ 481 h 634"/>
                <a:gd name="T10" fmla="*/ 304 w 323"/>
                <a:gd name="T11" fmla="*/ 515 h 634"/>
                <a:gd name="T12" fmla="*/ 291 w 323"/>
                <a:gd name="T13" fmla="*/ 545 h 634"/>
                <a:gd name="T14" fmla="*/ 273 w 323"/>
                <a:gd name="T15" fmla="*/ 570 h 634"/>
                <a:gd name="T16" fmla="*/ 252 w 323"/>
                <a:gd name="T17" fmla="*/ 591 h 634"/>
                <a:gd name="T18" fmla="*/ 229 w 323"/>
                <a:gd name="T19" fmla="*/ 607 h 634"/>
                <a:gd name="T20" fmla="*/ 201 w 323"/>
                <a:gd name="T21" fmla="*/ 619 h 634"/>
                <a:gd name="T22" fmla="*/ 171 w 323"/>
                <a:gd name="T23" fmla="*/ 628 h 634"/>
                <a:gd name="T24" fmla="*/ 137 w 323"/>
                <a:gd name="T25" fmla="*/ 632 h 634"/>
                <a:gd name="T26" fmla="*/ 102 w 323"/>
                <a:gd name="T27" fmla="*/ 634 h 634"/>
                <a:gd name="T28" fmla="*/ 75 w 323"/>
                <a:gd name="T29" fmla="*/ 634 h 634"/>
                <a:gd name="T30" fmla="*/ 48 w 323"/>
                <a:gd name="T31" fmla="*/ 631 h 634"/>
                <a:gd name="T32" fmla="*/ 22 w 323"/>
                <a:gd name="T33" fmla="*/ 626 h 634"/>
                <a:gd name="T34" fmla="*/ 0 w 323"/>
                <a:gd name="T35" fmla="*/ 619 h 634"/>
                <a:gd name="T36" fmla="*/ 14 w 323"/>
                <a:gd name="T37" fmla="*/ 506 h 634"/>
                <a:gd name="T38" fmla="*/ 47 w 323"/>
                <a:gd name="T39" fmla="*/ 514 h 634"/>
                <a:gd name="T40" fmla="*/ 87 w 323"/>
                <a:gd name="T41" fmla="*/ 516 h 634"/>
                <a:gd name="T42" fmla="*/ 108 w 323"/>
                <a:gd name="T43" fmla="*/ 515 h 634"/>
                <a:gd name="T44" fmla="*/ 127 w 323"/>
                <a:gd name="T45" fmla="*/ 511 h 634"/>
                <a:gd name="T46" fmla="*/ 143 w 323"/>
                <a:gd name="T47" fmla="*/ 503 h 634"/>
                <a:gd name="T48" fmla="*/ 156 w 323"/>
                <a:gd name="T49" fmla="*/ 491 h 634"/>
                <a:gd name="T50" fmla="*/ 168 w 323"/>
                <a:gd name="T51" fmla="*/ 475 h 634"/>
                <a:gd name="T52" fmla="*/ 176 w 323"/>
                <a:gd name="T53" fmla="*/ 453 h 634"/>
                <a:gd name="T54" fmla="*/ 181 w 323"/>
                <a:gd name="T55" fmla="*/ 426 h 634"/>
                <a:gd name="T56" fmla="*/ 183 w 323"/>
                <a:gd name="T57" fmla="*/ 393 h 634"/>
                <a:gd name="T58" fmla="*/ 183 w 323"/>
                <a:gd name="T59" fmla="*/ 0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23" h="634">
                  <a:moveTo>
                    <a:pt x="183" y="0"/>
                  </a:moveTo>
                  <a:lnTo>
                    <a:pt x="323" y="0"/>
                  </a:lnTo>
                  <a:lnTo>
                    <a:pt x="323" y="395"/>
                  </a:lnTo>
                  <a:lnTo>
                    <a:pt x="320" y="441"/>
                  </a:lnTo>
                  <a:lnTo>
                    <a:pt x="314" y="481"/>
                  </a:lnTo>
                  <a:lnTo>
                    <a:pt x="304" y="515"/>
                  </a:lnTo>
                  <a:lnTo>
                    <a:pt x="291" y="545"/>
                  </a:lnTo>
                  <a:lnTo>
                    <a:pt x="273" y="570"/>
                  </a:lnTo>
                  <a:lnTo>
                    <a:pt x="252" y="591"/>
                  </a:lnTo>
                  <a:lnTo>
                    <a:pt x="229" y="607"/>
                  </a:lnTo>
                  <a:lnTo>
                    <a:pt x="201" y="619"/>
                  </a:lnTo>
                  <a:lnTo>
                    <a:pt x="171" y="628"/>
                  </a:lnTo>
                  <a:lnTo>
                    <a:pt x="137" y="632"/>
                  </a:lnTo>
                  <a:lnTo>
                    <a:pt x="102" y="634"/>
                  </a:lnTo>
                  <a:lnTo>
                    <a:pt x="75" y="634"/>
                  </a:lnTo>
                  <a:lnTo>
                    <a:pt x="48" y="631"/>
                  </a:lnTo>
                  <a:lnTo>
                    <a:pt x="22" y="626"/>
                  </a:lnTo>
                  <a:lnTo>
                    <a:pt x="0" y="619"/>
                  </a:lnTo>
                  <a:lnTo>
                    <a:pt x="14" y="506"/>
                  </a:lnTo>
                  <a:lnTo>
                    <a:pt x="47" y="514"/>
                  </a:lnTo>
                  <a:lnTo>
                    <a:pt x="87" y="516"/>
                  </a:lnTo>
                  <a:lnTo>
                    <a:pt x="108" y="515"/>
                  </a:lnTo>
                  <a:lnTo>
                    <a:pt x="127" y="511"/>
                  </a:lnTo>
                  <a:lnTo>
                    <a:pt x="143" y="503"/>
                  </a:lnTo>
                  <a:lnTo>
                    <a:pt x="156" y="491"/>
                  </a:lnTo>
                  <a:lnTo>
                    <a:pt x="168" y="475"/>
                  </a:lnTo>
                  <a:lnTo>
                    <a:pt x="176" y="453"/>
                  </a:lnTo>
                  <a:lnTo>
                    <a:pt x="181" y="426"/>
                  </a:lnTo>
                  <a:lnTo>
                    <a:pt x="183" y="393"/>
                  </a:lnTo>
                  <a:lnTo>
                    <a:pt x="1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29" name="Freeform 198"/>
            <p:cNvSpPr>
              <a:spLocks noEditPoints="1"/>
            </p:cNvSpPr>
            <p:nvPr/>
          </p:nvSpPr>
          <p:spPr bwMode="auto">
            <a:xfrm>
              <a:off x="7261226" y="4341813"/>
              <a:ext cx="300038" cy="330200"/>
            </a:xfrm>
            <a:custGeom>
              <a:avLst/>
              <a:gdLst>
                <a:gd name="T0" fmla="*/ 275 w 566"/>
                <a:gd name="T1" fmla="*/ 106 h 623"/>
                <a:gd name="T2" fmla="*/ 266 w 566"/>
                <a:gd name="T3" fmla="*/ 146 h 623"/>
                <a:gd name="T4" fmla="*/ 257 w 566"/>
                <a:gd name="T5" fmla="*/ 187 h 623"/>
                <a:gd name="T6" fmla="*/ 247 w 566"/>
                <a:gd name="T7" fmla="*/ 226 h 623"/>
                <a:gd name="T8" fmla="*/ 210 w 566"/>
                <a:gd name="T9" fmla="*/ 359 h 623"/>
                <a:gd name="T10" fmla="*/ 348 w 566"/>
                <a:gd name="T11" fmla="*/ 359 h 623"/>
                <a:gd name="T12" fmla="*/ 309 w 566"/>
                <a:gd name="T13" fmla="*/ 226 h 623"/>
                <a:gd name="T14" fmla="*/ 297 w 566"/>
                <a:gd name="T15" fmla="*/ 187 h 623"/>
                <a:gd name="T16" fmla="*/ 287 w 566"/>
                <a:gd name="T17" fmla="*/ 146 h 623"/>
                <a:gd name="T18" fmla="*/ 278 w 566"/>
                <a:gd name="T19" fmla="*/ 106 h 623"/>
                <a:gd name="T20" fmla="*/ 275 w 566"/>
                <a:gd name="T21" fmla="*/ 106 h 623"/>
                <a:gd name="T22" fmla="*/ 189 w 566"/>
                <a:gd name="T23" fmla="*/ 0 h 623"/>
                <a:gd name="T24" fmla="*/ 374 w 566"/>
                <a:gd name="T25" fmla="*/ 0 h 623"/>
                <a:gd name="T26" fmla="*/ 566 w 566"/>
                <a:gd name="T27" fmla="*/ 623 h 623"/>
                <a:gd name="T28" fmla="*/ 416 w 566"/>
                <a:gd name="T29" fmla="*/ 623 h 623"/>
                <a:gd name="T30" fmla="*/ 368 w 566"/>
                <a:gd name="T31" fmla="*/ 465 h 623"/>
                <a:gd name="T32" fmla="*/ 189 w 566"/>
                <a:gd name="T33" fmla="*/ 465 h 623"/>
                <a:gd name="T34" fmla="*/ 145 w 566"/>
                <a:gd name="T35" fmla="*/ 623 h 623"/>
                <a:gd name="T36" fmla="*/ 0 w 566"/>
                <a:gd name="T37" fmla="*/ 623 h 623"/>
                <a:gd name="T38" fmla="*/ 189 w 566"/>
                <a:gd name="T39" fmla="*/ 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6" h="623">
                  <a:moveTo>
                    <a:pt x="275" y="106"/>
                  </a:moveTo>
                  <a:lnTo>
                    <a:pt x="266" y="146"/>
                  </a:lnTo>
                  <a:lnTo>
                    <a:pt x="257" y="187"/>
                  </a:lnTo>
                  <a:lnTo>
                    <a:pt x="247" y="226"/>
                  </a:lnTo>
                  <a:lnTo>
                    <a:pt x="210" y="359"/>
                  </a:lnTo>
                  <a:lnTo>
                    <a:pt x="348" y="359"/>
                  </a:lnTo>
                  <a:lnTo>
                    <a:pt x="309" y="226"/>
                  </a:lnTo>
                  <a:lnTo>
                    <a:pt x="297" y="187"/>
                  </a:lnTo>
                  <a:lnTo>
                    <a:pt x="287" y="146"/>
                  </a:lnTo>
                  <a:lnTo>
                    <a:pt x="278" y="106"/>
                  </a:lnTo>
                  <a:lnTo>
                    <a:pt x="275" y="106"/>
                  </a:lnTo>
                  <a:close/>
                  <a:moveTo>
                    <a:pt x="189" y="0"/>
                  </a:moveTo>
                  <a:lnTo>
                    <a:pt x="374" y="0"/>
                  </a:lnTo>
                  <a:lnTo>
                    <a:pt x="566" y="623"/>
                  </a:lnTo>
                  <a:lnTo>
                    <a:pt x="416" y="623"/>
                  </a:lnTo>
                  <a:lnTo>
                    <a:pt x="368" y="465"/>
                  </a:lnTo>
                  <a:lnTo>
                    <a:pt x="189" y="465"/>
                  </a:lnTo>
                  <a:lnTo>
                    <a:pt x="145" y="623"/>
                  </a:lnTo>
                  <a:lnTo>
                    <a:pt x="0" y="623"/>
                  </a:lnTo>
                  <a:lnTo>
                    <a:pt x="1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30" name="Freeform 199"/>
            <p:cNvSpPr>
              <a:spLocks/>
            </p:cNvSpPr>
            <p:nvPr/>
          </p:nvSpPr>
          <p:spPr bwMode="auto">
            <a:xfrm>
              <a:off x="7543801" y="4341813"/>
              <a:ext cx="303213" cy="330200"/>
            </a:xfrm>
            <a:custGeom>
              <a:avLst/>
              <a:gdLst>
                <a:gd name="T0" fmla="*/ 0 w 572"/>
                <a:gd name="T1" fmla="*/ 0 h 623"/>
                <a:gd name="T2" fmla="*/ 153 w 572"/>
                <a:gd name="T3" fmla="*/ 0 h 623"/>
                <a:gd name="T4" fmla="*/ 229 w 572"/>
                <a:gd name="T5" fmla="*/ 264 h 623"/>
                <a:gd name="T6" fmla="*/ 249 w 572"/>
                <a:gd name="T7" fmla="*/ 337 h 623"/>
                <a:gd name="T8" fmla="*/ 269 w 572"/>
                <a:gd name="T9" fmla="*/ 411 h 623"/>
                <a:gd name="T10" fmla="*/ 283 w 572"/>
                <a:gd name="T11" fmla="*/ 487 h 623"/>
                <a:gd name="T12" fmla="*/ 286 w 572"/>
                <a:gd name="T13" fmla="*/ 487 h 623"/>
                <a:gd name="T14" fmla="*/ 313 w 572"/>
                <a:gd name="T15" fmla="*/ 376 h 623"/>
                <a:gd name="T16" fmla="*/ 343 w 572"/>
                <a:gd name="T17" fmla="*/ 267 h 623"/>
                <a:gd name="T18" fmla="*/ 422 w 572"/>
                <a:gd name="T19" fmla="*/ 0 h 623"/>
                <a:gd name="T20" fmla="*/ 572 w 572"/>
                <a:gd name="T21" fmla="*/ 0 h 623"/>
                <a:gd name="T22" fmla="*/ 363 w 572"/>
                <a:gd name="T23" fmla="*/ 623 h 623"/>
                <a:gd name="T24" fmla="*/ 199 w 572"/>
                <a:gd name="T25" fmla="*/ 623 h 623"/>
                <a:gd name="T26" fmla="*/ 0 w 572"/>
                <a:gd name="T27" fmla="*/ 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2" h="623">
                  <a:moveTo>
                    <a:pt x="0" y="0"/>
                  </a:moveTo>
                  <a:lnTo>
                    <a:pt x="153" y="0"/>
                  </a:lnTo>
                  <a:lnTo>
                    <a:pt x="229" y="264"/>
                  </a:lnTo>
                  <a:lnTo>
                    <a:pt x="249" y="337"/>
                  </a:lnTo>
                  <a:lnTo>
                    <a:pt x="269" y="411"/>
                  </a:lnTo>
                  <a:lnTo>
                    <a:pt x="283" y="487"/>
                  </a:lnTo>
                  <a:lnTo>
                    <a:pt x="286" y="487"/>
                  </a:lnTo>
                  <a:lnTo>
                    <a:pt x="313" y="376"/>
                  </a:lnTo>
                  <a:lnTo>
                    <a:pt x="343" y="267"/>
                  </a:lnTo>
                  <a:lnTo>
                    <a:pt x="422" y="0"/>
                  </a:lnTo>
                  <a:lnTo>
                    <a:pt x="572" y="0"/>
                  </a:lnTo>
                  <a:lnTo>
                    <a:pt x="363" y="623"/>
                  </a:lnTo>
                  <a:lnTo>
                    <a:pt x="199" y="62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31" name="Freeform 200"/>
            <p:cNvSpPr>
              <a:spLocks noEditPoints="1"/>
            </p:cNvSpPr>
            <p:nvPr/>
          </p:nvSpPr>
          <p:spPr bwMode="auto">
            <a:xfrm>
              <a:off x="7826376" y="4341813"/>
              <a:ext cx="300038" cy="330200"/>
            </a:xfrm>
            <a:custGeom>
              <a:avLst/>
              <a:gdLst>
                <a:gd name="T0" fmla="*/ 276 w 568"/>
                <a:gd name="T1" fmla="*/ 106 h 623"/>
                <a:gd name="T2" fmla="*/ 268 w 568"/>
                <a:gd name="T3" fmla="*/ 146 h 623"/>
                <a:gd name="T4" fmla="*/ 257 w 568"/>
                <a:gd name="T5" fmla="*/ 187 h 623"/>
                <a:gd name="T6" fmla="*/ 248 w 568"/>
                <a:gd name="T7" fmla="*/ 226 h 623"/>
                <a:gd name="T8" fmla="*/ 211 w 568"/>
                <a:gd name="T9" fmla="*/ 359 h 623"/>
                <a:gd name="T10" fmla="*/ 347 w 568"/>
                <a:gd name="T11" fmla="*/ 359 h 623"/>
                <a:gd name="T12" fmla="*/ 309 w 568"/>
                <a:gd name="T13" fmla="*/ 226 h 623"/>
                <a:gd name="T14" fmla="*/ 299 w 568"/>
                <a:gd name="T15" fmla="*/ 187 h 623"/>
                <a:gd name="T16" fmla="*/ 288 w 568"/>
                <a:gd name="T17" fmla="*/ 146 h 623"/>
                <a:gd name="T18" fmla="*/ 278 w 568"/>
                <a:gd name="T19" fmla="*/ 106 h 623"/>
                <a:gd name="T20" fmla="*/ 276 w 568"/>
                <a:gd name="T21" fmla="*/ 106 h 623"/>
                <a:gd name="T22" fmla="*/ 191 w 568"/>
                <a:gd name="T23" fmla="*/ 0 h 623"/>
                <a:gd name="T24" fmla="*/ 374 w 568"/>
                <a:gd name="T25" fmla="*/ 0 h 623"/>
                <a:gd name="T26" fmla="*/ 568 w 568"/>
                <a:gd name="T27" fmla="*/ 623 h 623"/>
                <a:gd name="T28" fmla="*/ 417 w 568"/>
                <a:gd name="T29" fmla="*/ 623 h 623"/>
                <a:gd name="T30" fmla="*/ 368 w 568"/>
                <a:gd name="T31" fmla="*/ 465 h 623"/>
                <a:gd name="T32" fmla="*/ 191 w 568"/>
                <a:gd name="T33" fmla="*/ 465 h 623"/>
                <a:gd name="T34" fmla="*/ 146 w 568"/>
                <a:gd name="T35" fmla="*/ 623 h 623"/>
                <a:gd name="T36" fmla="*/ 0 w 568"/>
                <a:gd name="T37" fmla="*/ 623 h 623"/>
                <a:gd name="T38" fmla="*/ 191 w 568"/>
                <a:gd name="T39" fmla="*/ 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8" h="623">
                  <a:moveTo>
                    <a:pt x="276" y="106"/>
                  </a:moveTo>
                  <a:lnTo>
                    <a:pt x="268" y="146"/>
                  </a:lnTo>
                  <a:lnTo>
                    <a:pt x="257" y="187"/>
                  </a:lnTo>
                  <a:lnTo>
                    <a:pt x="248" y="226"/>
                  </a:lnTo>
                  <a:lnTo>
                    <a:pt x="211" y="359"/>
                  </a:lnTo>
                  <a:lnTo>
                    <a:pt x="347" y="359"/>
                  </a:lnTo>
                  <a:lnTo>
                    <a:pt x="309" y="226"/>
                  </a:lnTo>
                  <a:lnTo>
                    <a:pt x="299" y="187"/>
                  </a:lnTo>
                  <a:lnTo>
                    <a:pt x="288" y="146"/>
                  </a:lnTo>
                  <a:lnTo>
                    <a:pt x="278" y="106"/>
                  </a:lnTo>
                  <a:lnTo>
                    <a:pt x="276" y="106"/>
                  </a:lnTo>
                  <a:close/>
                  <a:moveTo>
                    <a:pt x="191" y="0"/>
                  </a:moveTo>
                  <a:lnTo>
                    <a:pt x="374" y="0"/>
                  </a:lnTo>
                  <a:lnTo>
                    <a:pt x="568" y="623"/>
                  </a:lnTo>
                  <a:lnTo>
                    <a:pt x="417" y="623"/>
                  </a:lnTo>
                  <a:lnTo>
                    <a:pt x="368" y="465"/>
                  </a:lnTo>
                  <a:lnTo>
                    <a:pt x="191" y="465"/>
                  </a:lnTo>
                  <a:lnTo>
                    <a:pt x="146" y="623"/>
                  </a:lnTo>
                  <a:lnTo>
                    <a:pt x="0" y="623"/>
                  </a:lnTo>
                  <a:lnTo>
                    <a:pt x="1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32" name="Freeform 201"/>
            <p:cNvSpPr>
              <a:spLocks noEditPoints="1"/>
            </p:cNvSpPr>
            <p:nvPr/>
          </p:nvSpPr>
          <p:spPr bwMode="auto">
            <a:xfrm>
              <a:off x="6832601" y="3554413"/>
              <a:ext cx="1528763" cy="1911350"/>
            </a:xfrm>
            <a:custGeom>
              <a:avLst/>
              <a:gdLst>
                <a:gd name="T0" fmla="*/ 2199 w 2890"/>
                <a:gd name="T1" fmla="*/ 3555 h 3612"/>
                <a:gd name="T2" fmla="*/ 2341 w 2890"/>
                <a:gd name="T3" fmla="*/ 3555 h 3612"/>
                <a:gd name="T4" fmla="*/ 2477 w 2890"/>
                <a:gd name="T5" fmla="*/ 3541 h 3612"/>
                <a:gd name="T6" fmla="*/ 2599 w 2890"/>
                <a:gd name="T7" fmla="*/ 3487 h 3612"/>
                <a:gd name="T8" fmla="*/ 2704 w 2890"/>
                <a:gd name="T9" fmla="*/ 3373 h 3612"/>
                <a:gd name="T10" fmla="*/ 2756 w 2890"/>
                <a:gd name="T11" fmla="*/ 3229 h 3612"/>
                <a:gd name="T12" fmla="*/ 2765 w 2890"/>
                <a:gd name="T13" fmla="*/ 3076 h 3612"/>
                <a:gd name="T14" fmla="*/ 987 w 2890"/>
                <a:gd name="T15" fmla="*/ 44 h 3612"/>
                <a:gd name="T16" fmla="*/ 123 w 2890"/>
                <a:gd name="T17" fmla="*/ 3182 h 3612"/>
                <a:gd name="T18" fmla="*/ 157 w 2890"/>
                <a:gd name="T19" fmla="*/ 3333 h 3612"/>
                <a:gd name="T20" fmla="*/ 237 w 2890"/>
                <a:gd name="T21" fmla="*/ 3453 h 3612"/>
                <a:gd name="T22" fmla="*/ 359 w 2890"/>
                <a:gd name="T23" fmla="*/ 3533 h 3612"/>
                <a:gd name="T24" fmla="*/ 559 w 2890"/>
                <a:gd name="T25" fmla="*/ 3560 h 3612"/>
                <a:gd name="T26" fmla="*/ 850 w 2890"/>
                <a:gd name="T27" fmla="*/ 3555 h 3612"/>
                <a:gd name="T28" fmla="*/ 2765 w 2890"/>
                <a:gd name="T29" fmla="*/ 569 h 3612"/>
                <a:gd name="T30" fmla="*/ 2762 w 2890"/>
                <a:gd name="T31" fmla="*/ 421 h 3612"/>
                <a:gd name="T32" fmla="*/ 2732 w 2890"/>
                <a:gd name="T33" fmla="*/ 280 h 3612"/>
                <a:gd name="T34" fmla="*/ 2651 w 2890"/>
                <a:gd name="T35" fmla="*/ 153 h 3612"/>
                <a:gd name="T36" fmla="*/ 2539 w 2890"/>
                <a:gd name="T37" fmla="*/ 81 h 3612"/>
                <a:gd name="T38" fmla="*/ 2410 w 2890"/>
                <a:gd name="T39" fmla="*/ 55 h 3612"/>
                <a:gd name="T40" fmla="*/ 2276 w 2890"/>
                <a:gd name="T41" fmla="*/ 53 h 3612"/>
                <a:gd name="T42" fmla="*/ 1527 w 2890"/>
                <a:gd name="T43" fmla="*/ 55 h 3612"/>
                <a:gd name="T44" fmla="*/ 987 w 2890"/>
                <a:gd name="T45" fmla="*/ 44 h 3612"/>
                <a:gd name="T46" fmla="*/ 609 w 2890"/>
                <a:gd name="T47" fmla="*/ 47 h 3612"/>
                <a:gd name="T48" fmla="*/ 381 w 2890"/>
                <a:gd name="T49" fmla="*/ 74 h 3612"/>
                <a:gd name="T50" fmla="*/ 265 w 2890"/>
                <a:gd name="T51" fmla="*/ 139 h 3612"/>
                <a:gd name="T52" fmla="*/ 189 w 2890"/>
                <a:gd name="T53" fmla="*/ 237 h 3612"/>
                <a:gd name="T54" fmla="*/ 144 w 2890"/>
                <a:gd name="T55" fmla="*/ 360 h 3612"/>
                <a:gd name="T56" fmla="*/ 121 w 2890"/>
                <a:gd name="T57" fmla="*/ 500 h 3612"/>
                <a:gd name="T58" fmla="*/ 115 w 2890"/>
                <a:gd name="T59" fmla="*/ 645 h 3612"/>
                <a:gd name="T60" fmla="*/ 120 w 2890"/>
                <a:gd name="T61" fmla="*/ 789 h 3612"/>
                <a:gd name="T62" fmla="*/ 2369 w 2890"/>
                <a:gd name="T63" fmla="*/ 0 h 3612"/>
                <a:gd name="T64" fmla="*/ 2577 w 2890"/>
                <a:gd name="T65" fmla="*/ 32 h 3612"/>
                <a:gd name="T66" fmla="*/ 2723 w 2890"/>
                <a:gd name="T67" fmla="*/ 115 h 3612"/>
                <a:gd name="T68" fmla="*/ 2830 w 2890"/>
                <a:gd name="T69" fmla="*/ 242 h 3612"/>
                <a:gd name="T70" fmla="*/ 2883 w 2890"/>
                <a:gd name="T71" fmla="*/ 405 h 3612"/>
                <a:gd name="T72" fmla="*/ 2889 w 2890"/>
                <a:gd name="T73" fmla="*/ 1216 h 3612"/>
                <a:gd name="T74" fmla="*/ 2887 w 2890"/>
                <a:gd name="T75" fmla="*/ 3047 h 3612"/>
                <a:gd name="T76" fmla="*/ 2884 w 2890"/>
                <a:gd name="T77" fmla="*/ 3211 h 3612"/>
                <a:gd name="T78" fmla="*/ 2842 w 2890"/>
                <a:gd name="T79" fmla="*/ 3369 h 3612"/>
                <a:gd name="T80" fmla="*/ 2751 w 2890"/>
                <a:gd name="T81" fmla="*/ 3489 h 3612"/>
                <a:gd name="T82" fmla="*/ 2635 w 2890"/>
                <a:gd name="T83" fmla="*/ 3561 h 3612"/>
                <a:gd name="T84" fmla="*/ 2499 w 2890"/>
                <a:gd name="T85" fmla="*/ 3598 h 3612"/>
                <a:gd name="T86" fmla="*/ 2352 w 2890"/>
                <a:gd name="T87" fmla="*/ 3607 h 3612"/>
                <a:gd name="T88" fmla="*/ 881 w 2890"/>
                <a:gd name="T89" fmla="*/ 3609 h 3612"/>
                <a:gd name="T90" fmla="*/ 733 w 2890"/>
                <a:gd name="T91" fmla="*/ 3612 h 3612"/>
                <a:gd name="T92" fmla="*/ 581 w 2890"/>
                <a:gd name="T93" fmla="*/ 3609 h 3612"/>
                <a:gd name="T94" fmla="*/ 432 w 2890"/>
                <a:gd name="T95" fmla="*/ 3595 h 3612"/>
                <a:gd name="T96" fmla="*/ 291 w 2890"/>
                <a:gd name="T97" fmla="*/ 3561 h 3612"/>
                <a:gd name="T98" fmla="*/ 170 w 2890"/>
                <a:gd name="T99" fmla="*/ 3502 h 3612"/>
                <a:gd name="T100" fmla="*/ 77 w 2890"/>
                <a:gd name="T101" fmla="*/ 3410 h 3612"/>
                <a:gd name="T102" fmla="*/ 16 w 2890"/>
                <a:gd name="T103" fmla="*/ 3277 h 3612"/>
                <a:gd name="T104" fmla="*/ 0 w 2890"/>
                <a:gd name="T105" fmla="*/ 520 h 3612"/>
                <a:gd name="T106" fmla="*/ 13 w 2890"/>
                <a:gd name="T107" fmla="*/ 363 h 3612"/>
                <a:gd name="T108" fmla="*/ 61 w 2890"/>
                <a:gd name="T109" fmla="*/ 222 h 3612"/>
                <a:gd name="T110" fmla="*/ 157 w 2890"/>
                <a:gd name="T111" fmla="*/ 104 h 3612"/>
                <a:gd name="T112" fmla="*/ 305 w 2890"/>
                <a:gd name="T113" fmla="*/ 25 h 3612"/>
                <a:gd name="T114" fmla="*/ 470 w 2890"/>
                <a:gd name="T115" fmla="*/ 3 h 3612"/>
                <a:gd name="T116" fmla="*/ 637 w 2890"/>
                <a:gd name="T117" fmla="*/ 3 h 3612"/>
                <a:gd name="T118" fmla="*/ 2276 w 2890"/>
                <a:gd name="T119" fmla="*/ 0 h 3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90" h="3612">
                  <a:moveTo>
                    <a:pt x="2765" y="2826"/>
                  </a:moveTo>
                  <a:lnTo>
                    <a:pt x="2039" y="3555"/>
                  </a:lnTo>
                  <a:lnTo>
                    <a:pt x="2199" y="3555"/>
                  </a:lnTo>
                  <a:lnTo>
                    <a:pt x="2246" y="3555"/>
                  </a:lnTo>
                  <a:lnTo>
                    <a:pt x="2293" y="3557"/>
                  </a:lnTo>
                  <a:lnTo>
                    <a:pt x="2341" y="3555"/>
                  </a:lnTo>
                  <a:lnTo>
                    <a:pt x="2386" y="3554"/>
                  </a:lnTo>
                  <a:lnTo>
                    <a:pt x="2432" y="3549"/>
                  </a:lnTo>
                  <a:lnTo>
                    <a:pt x="2477" y="3541"/>
                  </a:lnTo>
                  <a:lnTo>
                    <a:pt x="2519" y="3529"/>
                  </a:lnTo>
                  <a:lnTo>
                    <a:pt x="2561" y="3511"/>
                  </a:lnTo>
                  <a:lnTo>
                    <a:pt x="2599" y="3487"/>
                  </a:lnTo>
                  <a:lnTo>
                    <a:pt x="2638" y="3456"/>
                  </a:lnTo>
                  <a:lnTo>
                    <a:pt x="2673" y="3419"/>
                  </a:lnTo>
                  <a:lnTo>
                    <a:pt x="2704" y="3373"/>
                  </a:lnTo>
                  <a:lnTo>
                    <a:pt x="2728" y="3327"/>
                  </a:lnTo>
                  <a:lnTo>
                    <a:pt x="2745" y="3278"/>
                  </a:lnTo>
                  <a:lnTo>
                    <a:pt x="2756" y="3229"/>
                  </a:lnTo>
                  <a:lnTo>
                    <a:pt x="2762" y="3179"/>
                  </a:lnTo>
                  <a:lnTo>
                    <a:pt x="2765" y="3128"/>
                  </a:lnTo>
                  <a:lnTo>
                    <a:pt x="2765" y="3076"/>
                  </a:lnTo>
                  <a:lnTo>
                    <a:pt x="2765" y="3023"/>
                  </a:lnTo>
                  <a:lnTo>
                    <a:pt x="2765" y="2826"/>
                  </a:lnTo>
                  <a:close/>
                  <a:moveTo>
                    <a:pt x="987" y="44"/>
                  </a:moveTo>
                  <a:lnTo>
                    <a:pt x="123" y="912"/>
                  </a:lnTo>
                  <a:lnTo>
                    <a:pt x="123" y="950"/>
                  </a:lnTo>
                  <a:lnTo>
                    <a:pt x="123" y="3182"/>
                  </a:lnTo>
                  <a:lnTo>
                    <a:pt x="129" y="3234"/>
                  </a:lnTo>
                  <a:lnTo>
                    <a:pt x="139" y="3284"/>
                  </a:lnTo>
                  <a:lnTo>
                    <a:pt x="157" y="3333"/>
                  </a:lnTo>
                  <a:lnTo>
                    <a:pt x="177" y="3377"/>
                  </a:lnTo>
                  <a:lnTo>
                    <a:pt x="206" y="3418"/>
                  </a:lnTo>
                  <a:lnTo>
                    <a:pt x="237" y="3453"/>
                  </a:lnTo>
                  <a:lnTo>
                    <a:pt x="274" y="3486"/>
                  </a:lnTo>
                  <a:lnTo>
                    <a:pt x="313" y="3512"/>
                  </a:lnTo>
                  <a:lnTo>
                    <a:pt x="359" y="3533"/>
                  </a:lnTo>
                  <a:lnTo>
                    <a:pt x="408" y="3548"/>
                  </a:lnTo>
                  <a:lnTo>
                    <a:pt x="463" y="3555"/>
                  </a:lnTo>
                  <a:lnTo>
                    <a:pt x="559" y="3560"/>
                  </a:lnTo>
                  <a:lnTo>
                    <a:pt x="656" y="3560"/>
                  </a:lnTo>
                  <a:lnTo>
                    <a:pt x="754" y="3557"/>
                  </a:lnTo>
                  <a:lnTo>
                    <a:pt x="850" y="3555"/>
                  </a:lnTo>
                  <a:lnTo>
                    <a:pt x="1912" y="3555"/>
                  </a:lnTo>
                  <a:lnTo>
                    <a:pt x="2765" y="2698"/>
                  </a:lnTo>
                  <a:lnTo>
                    <a:pt x="2765" y="569"/>
                  </a:lnTo>
                  <a:lnTo>
                    <a:pt x="2765" y="519"/>
                  </a:lnTo>
                  <a:lnTo>
                    <a:pt x="2765" y="468"/>
                  </a:lnTo>
                  <a:lnTo>
                    <a:pt x="2762" y="421"/>
                  </a:lnTo>
                  <a:lnTo>
                    <a:pt x="2756" y="372"/>
                  </a:lnTo>
                  <a:lnTo>
                    <a:pt x="2747" y="326"/>
                  </a:lnTo>
                  <a:lnTo>
                    <a:pt x="2732" y="280"/>
                  </a:lnTo>
                  <a:lnTo>
                    <a:pt x="2713" y="236"/>
                  </a:lnTo>
                  <a:lnTo>
                    <a:pt x="2686" y="194"/>
                  </a:lnTo>
                  <a:lnTo>
                    <a:pt x="2651" y="153"/>
                  </a:lnTo>
                  <a:lnTo>
                    <a:pt x="2617" y="123"/>
                  </a:lnTo>
                  <a:lnTo>
                    <a:pt x="2579" y="99"/>
                  </a:lnTo>
                  <a:lnTo>
                    <a:pt x="2539" y="81"/>
                  </a:lnTo>
                  <a:lnTo>
                    <a:pt x="2497" y="68"/>
                  </a:lnTo>
                  <a:lnTo>
                    <a:pt x="2454" y="61"/>
                  </a:lnTo>
                  <a:lnTo>
                    <a:pt x="2410" y="55"/>
                  </a:lnTo>
                  <a:lnTo>
                    <a:pt x="2366" y="53"/>
                  </a:lnTo>
                  <a:lnTo>
                    <a:pt x="2321" y="52"/>
                  </a:lnTo>
                  <a:lnTo>
                    <a:pt x="2276" y="53"/>
                  </a:lnTo>
                  <a:lnTo>
                    <a:pt x="2231" y="55"/>
                  </a:lnTo>
                  <a:lnTo>
                    <a:pt x="2187" y="55"/>
                  </a:lnTo>
                  <a:lnTo>
                    <a:pt x="1527" y="55"/>
                  </a:lnTo>
                  <a:lnTo>
                    <a:pt x="1348" y="53"/>
                  </a:lnTo>
                  <a:lnTo>
                    <a:pt x="1167" y="49"/>
                  </a:lnTo>
                  <a:lnTo>
                    <a:pt x="987" y="44"/>
                  </a:lnTo>
                  <a:close/>
                  <a:moveTo>
                    <a:pt x="862" y="43"/>
                  </a:moveTo>
                  <a:lnTo>
                    <a:pt x="735" y="43"/>
                  </a:lnTo>
                  <a:lnTo>
                    <a:pt x="609" y="47"/>
                  </a:lnTo>
                  <a:lnTo>
                    <a:pt x="483" y="55"/>
                  </a:lnTo>
                  <a:lnTo>
                    <a:pt x="430" y="62"/>
                  </a:lnTo>
                  <a:lnTo>
                    <a:pt x="381" y="74"/>
                  </a:lnTo>
                  <a:lnTo>
                    <a:pt x="337" y="92"/>
                  </a:lnTo>
                  <a:lnTo>
                    <a:pt x="299" y="114"/>
                  </a:lnTo>
                  <a:lnTo>
                    <a:pt x="265" y="139"/>
                  </a:lnTo>
                  <a:lnTo>
                    <a:pt x="235" y="169"/>
                  </a:lnTo>
                  <a:lnTo>
                    <a:pt x="210" y="201"/>
                  </a:lnTo>
                  <a:lnTo>
                    <a:pt x="189" y="237"/>
                  </a:lnTo>
                  <a:lnTo>
                    <a:pt x="170" y="276"/>
                  </a:lnTo>
                  <a:lnTo>
                    <a:pt x="155" y="317"/>
                  </a:lnTo>
                  <a:lnTo>
                    <a:pt x="144" y="360"/>
                  </a:lnTo>
                  <a:lnTo>
                    <a:pt x="133" y="405"/>
                  </a:lnTo>
                  <a:lnTo>
                    <a:pt x="127" y="452"/>
                  </a:lnTo>
                  <a:lnTo>
                    <a:pt x="121" y="500"/>
                  </a:lnTo>
                  <a:lnTo>
                    <a:pt x="118" y="547"/>
                  </a:lnTo>
                  <a:lnTo>
                    <a:pt x="117" y="596"/>
                  </a:lnTo>
                  <a:lnTo>
                    <a:pt x="115" y="645"/>
                  </a:lnTo>
                  <a:lnTo>
                    <a:pt x="117" y="694"/>
                  </a:lnTo>
                  <a:lnTo>
                    <a:pt x="118" y="741"/>
                  </a:lnTo>
                  <a:lnTo>
                    <a:pt x="120" y="789"/>
                  </a:lnTo>
                  <a:lnTo>
                    <a:pt x="862" y="43"/>
                  </a:lnTo>
                  <a:close/>
                  <a:moveTo>
                    <a:pt x="2276" y="0"/>
                  </a:moveTo>
                  <a:lnTo>
                    <a:pt x="2369" y="0"/>
                  </a:lnTo>
                  <a:lnTo>
                    <a:pt x="2460" y="6"/>
                  </a:lnTo>
                  <a:lnTo>
                    <a:pt x="2521" y="16"/>
                  </a:lnTo>
                  <a:lnTo>
                    <a:pt x="2577" y="32"/>
                  </a:lnTo>
                  <a:lnTo>
                    <a:pt x="2630" y="55"/>
                  </a:lnTo>
                  <a:lnTo>
                    <a:pt x="2679" y="83"/>
                  </a:lnTo>
                  <a:lnTo>
                    <a:pt x="2723" y="115"/>
                  </a:lnTo>
                  <a:lnTo>
                    <a:pt x="2765" y="153"/>
                  </a:lnTo>
                  <a:lnTo>
                    <a:pt x="2800" y="196"/>
                  </a:lnTo>
                  <a:lnTo>
                    <a:pt x="2830" y="242"/>
                  </a:lnTo>
                  <a:lnTo>
                    <a:pt x="2853" y="293"/>
                  </a:lnTo>
                  <a:lnTo>
                    <a:pt x="2871" y="347"/>
                  </a:lnTo>
                  <a:lnTo>
                    <a:pt x="2883" y="405"/>
                  </a:lnTo>
                  <a:lnTo>
                    <a:pt x="2887" y="465"/>
                  </a:lnTo>
                  <a:lnTo>
                    <a:pt x="2890" y="841"/>
                  </a:lnTo>
                  <a:lnTo>
                    <a:pt x="2889" y="1216"/>
                  </a:lnTo>
                  <a:lnTo>
                    <a:pt x="2887" y="1591"/>
                  </a:lnTo>
                  <a:lnTo>
                    <a:pt x="2887" y="2992"/>
                  </a:lnTo>
                  <a:lnTo>
                    <a:pt x="2887" y="3047"/>
                  </a:lnTo>
                  <a:lnTo>
                    <a:pt x="2889" y="3102"/>
                  </a:lnTo>
                  <a:lnTo>
                    <a:pt x="2887" y="3157"/>
                  </a:lnTo>
                  <a:lnTo>
                    <a:pt x="2884" y="3211"/>
                  </a:lnTo>
                  <a:lnTo>
                    <a:pt x="2877" y="3266"/>
                  </a:lnTo>
                  <a:lnTo>
                    <a:pt x="2862" y="3318"/>
                  </a:lnTo>
                  <a:lnTo>
                    <a:pt x="2842" y="3369"/>
                  </a:lnTo>
                  <a:lnTo>
                    <a:pt x="2815" y="3415"/>
                  </a:lnTo>
                  <a:lnTo>
                    <a:pt x="2785" y="3455"/>
                  </a:lnTo>
                  <a:lnTo>
                    <a:pt x="2751" y="3489"/>
                  </a:lnTo>
                  <a:lnTo>
                    <a:pt x="2714" y="3518"/>
                  </a:lnTo>
                  <a:lnTo>
                    <a:pt x="2676" y="3542"/>
                  </a:lnTo>
                  <a:lnTo>
                    <a:pt x="2635" y="3561"/>
                  </a:lnTo>
                  <a:lnTo>
                    <a:pt x="2590" y="3578"/>
                  </a:lnTo>
                  <a:lnTo>
                    <a:pt x="2546" y="3590"/>
                  </a:lnTo>
                  <a:lnTo>
                    <a:pt x="2499" y="3598"/>
                  </a:lnTo>
                  <a:lnTo>
                    <a:pt x="2451" y="3603"/>
                  </a:lnTo>
                  <a:lnTo>
                    <a:pt x="2403" y="3607"/>
                  </a:lnTo>
                  <a:lnTo>
                    <a:pt x="2352" y="3607"/>
                  </a:lnTo>
                  <a:lnTo>
                    <a:pt x="971" y="3607"/>
                  </a:lnTo>
                  <a:lnTo>
                    <a:pt x="927" y="3607"/>
                  </a:lnTo>
                  <a:lnTo>
                    <a:pt x="881" y="3609"/>
                  </a:lnTo>
                  <a:lnTo>
                    <a:pt x="832" y="3610"/>
                  </a:lnTo>
                  <a:lnTo>
                    <a:pt x="783" y="3610"/>
                  </a:lnTo>
                  <a:lnTo>
                    <a:pt x="733" y="3612"/>
                  </a:lnTo>
                  <a:lnTo>
                    <a:pt x="683" y="3612"/>
                  </a:lnTo>
                  <a:lnTo>
                    <a:pt x="633" y="3612"/>
                  </a:lnTo>
                  <a:lnTo>
                    <a:pt x="581" y="3609"/>
                  </a:lnTo>
                  <a:lnTo>
                    <a:pt x="531" y="3606"/>
                  </a:lnTo>
                  <a:lnTo>
                    <a:pt x="480" y="3601"/>
                  </a:lnTo>
                  <a:lnTo>
                    <a:pt x="432" y="3595"/>
                  </a:lnTo>
                  <a:lnTo>
                    <a:pt x="383" y="3587"/>
                  </a:lnTo>
                  <a:lnTo>
                    <a:pt x="336" y="3575"/>
                  </a:lnTo>
                  <a:lnTo>
                    <a:pt x="291" y="3561"/>
                  </a:lnTo>
                  <a:lnTo>
                    <a:pt x="248" y="3545"/>
                  </a:lnTo>
                  <a:lnTo>
                    <a:pt x="209" y="3526"/>
                  </a:lnTo>
                  <a:lnTo>
                    <a:pt x="170" y="3502"/>
                  </a:lnTo>
                  <a:lnTo>
                    <a:pt x="136" y="3475"/>
                  </a:lnTo>
                  <a:lnTo>
                    <a:pt x="104" y="3444"/>
                  </a:lnTo>
                  <a:lnTo>
                    <a:pt x="77" y="3410"/>
                  </a:lnTo>
                  <a:lnTo>
                    <a:pt x="52" y="3370"/>
                  </a:lnTo>
                  <a:lnTo>
                    <a:pt x="33" y="3326"/>
                  </a:lnTo>
                  <a:lnTo>
                    <a:pt x="16" y="3277"/>
                  </a:lnTo>
                  <a:lnTo>
                    <a:pt x="6" y="3223"/>
                  </a:lnTo>
                  <a:lnTo>
                    <a:pt x="0" y="3162"/>
                  </a:lnTo>
                  <a:lnTo>
                    <a:pt x="0" y="520"/>
                  </a:lnTo>
                  <a:lnTo>
                    <a:pt x="2" y="467"/>
                  </a:lnTo>
                  <a:lnTo>
                    <a:pt x="6" y="415"/>
                  </a:lnTo>
                  <a:lnTo>
                    <a:pt x="13" y="363"/>
                  </a:lnTo>
                  <a:lnTo>
                    <a:pt x="24" y="314"/>
                  </a:lnTo>
                  <a:lnTo>
                    <a:pt x="40" y="267"/>
                  </a:lnTo>
                  <a:lnTo>
                    <a:pt x="61" y="222"/>
                  </a:lnTo>
                  <a:lnTo>
                    <a:pt x="86" y="179"/>
                  </a:lnTo>
                  <a:lnTo>
                    <a:pt x="118" y="139"/>
                  </a:lnTo>
                  <a:lnTo>
                    <a:pt x="157" y="104"/>
                  </a:lnTo>
                  <a:lnTo>
                    <a:pt x="203" y="71"/>
                  </a:lnTo>
                  <a:lnTo>
                    <a:pt x="253" y="44"/>
                  </a:lnTo>
                  <a:lnTo>
                    <a:pt x="305" y="25"/>
                  </a:lnTo>
                  <a:lnTo>
                    <a:pt x="359" y="13"/>
                  </a:lnTo>
                  <a:lnTo>
                    <a:pt x="414" y="6"/>
                  </a:lnTo>
                  <a:lnTo>
                    <a:pt x="470" y="3"/>
                  </a:lnTo>
                  <a:lnTo>
                    <a:pt x="525" y="1"/>
                  </a:lnTo>
                  <a:lnTo>
                    <a:pt x="581" y="3"/>
                  </a:lnTo>
                  <a:lnTo>
                    <a:pt x="637" y="3"/>
                  </a:lnTo>
                  <a:lnTo>
                    <a:pt x="2089" y="3"/>
                  </a:lnTo>
                  <a:lnTo>
                    <a:pt x="2183" y="1"/>
                  </a:lnTo>
                  <a:lnTo>
                    <a:pt x="2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</p:grpSp>
      <p:sp>
        <p:nvSpPr>
          <p:cNvPr id="33" name="Freeform 249"/>
          <p:cNvSpPr>
            <a:spLocks noEditPoints="1"/>
          </p:cNvSpPr>
          <p:nvPr/>
        </p:nvSpPr>
        <p:spPr bwMode="auto">
          <a:xfrm>
            <a:off x="11573998" y="2309585"/>
            <a:ext cx="842227" cy="836216"/>
          </a:xfrm>
          <a:custGeom>
            <a:avLst/>
            <a:gdLst>
              <a:gd name="T0" fmla="*/ 1850 w 2522"/>
              <a:gd name="T1" fmla="*/ 2275 h 2504"/>
              <a:gd name="T2" fmla="*/ 2372 w 2522"/>
              <a:gd name="T3" fmla="*/ 2252 h 2504"/>
              <a:gd name="T4" fmla="*/ 2098 w 2522"/>
              <a:gd name="T5" fmla="*/ 2127 h 2504"/>
              <a:gd name="T6" fmla="*/ 2409 w 2522"/>
              <a:gd name="T7" fmla="*/ 2136 h 2504"/>
              <a:gd name="T8" fmla="*/ 2519 w 2522"/>
              <a:gd name="T9" fmla="*/ 2468 h 2504"/>
              <a:gd name="T10" fmla="*/ 1723 w 2522"/>
              <a:gd name="T11" fmla="*/ 2483 h 2504"/>
              <a:gd name="T12" fmla="*/ 1794 w 2522"/>
              <a:gd name="T13" fmla="*/ 2172 h 2504"/>
              <a:gd name="T14" fmla="*/ 861 w 2522"/>
              <a:gd name="T15" fmla="*/ 1901 h 2504"/>
              <a:gd name="T16" fmla="*/ 720 w 2522"/>
              <a:gd name="T17" fmla="*/ 2241 h 2504"/>
              <a:gd name="T18" fmla="*/ 924 w 2522"/>
              <a:gd name="T19" fmla="*/ 2038 h 2504"/>
              <a:gd name="T20" fmla="*/ 1021 w 2522"/>
              <a:gd name="T21" fmla="*/ 2004 h 2504"/>
              <a:gd name="T22" fmla="*/ 1468 w 2522"/>
              <a:gd name="T23" fmla="*/ 1866 h 2504"/>
              <a:gd name="T24" fmla="*/ 1992 w 2522"/>
              <a:gd name="T25" fmla="*/ 1630 h 2504"/>
              <a:gd name="T26" fmla="*/ 2033 w 2522"/>
              <a:gd name="T27" fmla="*/ 1834 h 2504"/>
              <a:gd name="T28" fmla="*/ 2244 w 2522"/>
              <a:gd name="T29" fmla="*/ 1793 h 2504"/>
              <a:gd name="T30" fmla="*/ 2203 w 2522"/>
              <a:gd name="T31" fmla="*/ 1589 h 2504"/>
              <a:gd name="T32" fmla="*/ 2269 w 2522"/>
              <a:gd name="T33" fmla="*/ 1510 h 2504"/>
              <a:gd name="T34" fmla="*/ 2361 w 2522"/>
              <a:gd name="T35" fmla="*/ 1791 h 2504"/>
              <a:gd name="T36" fmla="*/ 2118 w 2522"/>
              <a:gd name="T37" fmla="*/ 1962 h 2504"/>
              <a:gd name="T38" fmla="*/ 1876 w 2522"/>
              <a:gd name="T39" fmla="*/ 1791 h 2504"/>
              <a:gd name="T40" fmla="*/ 1967 w 2522"/>
              <a:gd name="T41" fmla="*/ 1510 h 2504"/>
              <a:gd name="T42" fmla="*/ 872 w 2522"/>
              <a:gd name="T43" fmla="*/ 1585 h 2504"/>
              <a:gd name="T44" fmla="*/ 1531 w 2522"/>
              <a:gd name="T45" fmla="*/ 1674 h 2504"/>
              <a:gd name="T46" fmla="*/ 128 w 2522"/>
              <a:gd name="T47" fmla="*/ 1460 h 2504"/>
              <a:gd name="T48" fmla="*/ 468 w 2522"/>
              <a:gd name="T49" fmla="*/ 1931 h 2504"/>
              <a:gd name="T50" fmla="*/ 742 w 2522"/>
              <a:gd name="T51" fmla="*/ 1394 h 2504"/>
              <a:gd name="T52" fmla="*/ 837 w 2522"/>
              <a:gd name="T53" fmla="*/ 1187 h 2504"/>
              <a:gd name="T54" fmla="*/ 1345 w 2522"/>
              <a:gd name="T55" fmla="*/ 725 h 2504"/>
              <a:gd name="T56" fmla="*/ 1966 w 2522"/>
              <a:gd name="T57" fmla="*/ 584 h 2504"/>
              <a:gd name="T58" fmla="*/ 1688 w 2522"/>
              <a:gd name="T59" fmla="*/ 1086 h 2504"/>
              <a:gd name="T60" fmla="*/ 2279 w 2522"/>
              <a:gd name="T61" fmla="*/ 704 h 2504"/>
              <a:gd name="T62" fmla="*/ 202 w 2522"/>
              <a:gd name="T63" fmla="*/ 783 h 2504"/>
              <a:gd name="T64" fmla="*/ 753 w 2522"/>
              <a:gd name="T65" fmla="*/ 978 h 2504"/>
              <a:gd name="T66" fmla="*/ 381 w 2522"/>
              <a:gd name="T67" fmla="*/ 501 h 2504"/>
              <a:gd name="T68" fmla="*/ 1267 w 2522"/>
              <a:gd name="T69" fmla="*/ 622 h 2504"/>
              <a:gd name="T70" fmla="*/ 1112 w 2522"/>
              <a:gd name="T71" fmla="*/ 113 h 2504"/>
              <a:gd name="T72" fmla="*/ 515 w 2522"/>
              <a:gd name="T73" fmla="*/ 370 h 2504"/>
              <a:gd name="T74" fmla="*/ 924 w 2522"/>
              <a:gd name="T75" fmla="*/ 438 h 2504"/>
              <a:gd name="T76" fmla="*/ 1541 w 2522"/>
              <a:gd name="T77" fmla="*/ 519 h 2504"/>
              <a:gd name="T78" fmla="*/ 2005 w 2522"/>
              <a:gd name="T79" fmla="*/ 368 h 2504"/>
              <a:gd name="T80" fmla="*/ 1394 w 2522"/>
              <a:gd name="T81" fmla="*/ 110 h 2504"/>
              <a:gd name="T82" fmla="*/ 1692 w 2522"/>
              <a:gd name="T83" fmla="*/ 76 h 2504"/>
              <a:gd name="T84" fmla="*/ 2194 w 2522"/>
              <a:gd name="T85" fmla="*/ 412 h 2504"/>
              <a:gd name="T86" fmla="*/ 2507 w 2522"/>
              <a:gd name="T87" fmla="*/ 1054 h 2504"/>
              <a:gd name="T88" fmla="*/ 2484 w 2522"/>
              <a:gd name="T89" fmla="*/ 1428 h 2504"/>
              <a:gd name="T90" fmla="*/ 2412 w 2522"/>
              <a:gd name="T91" fmla="*/ 1331 h 2504"/>
              <a:gd name="T92" fmla="*/ 1602 w 2522"/>
              <a:gd name="T93" fmla="*/ 1819 h 2504"/>
              <a:gd name="T94" fmla="*/ 1493 w 2522"/>
              <a:gd name="T95" fmla="*/ 2052 h 2504"/>
              <a:gd name="T96" fmla="*/ 1525 w 2522"/>
              <a:gd name="T97" fmla="*/ 2344 h 2504"/>
              <a:gd name="T98" fmla="*/ 1513 w 2522"/>
              <a:gd name="T99" fmla="*/ 2442 h 2504"/>
              <a:gd name="T100" fmla="*/ 937 w 2522"/>
              <a:gd name="T101" fmla="*/ 2431 h 2504"/>
              <a:gd name="T102" fmla="*/ 335 w 2522"/>
              <a:gd name="T103" fmla="*/ 2075 h 2504"/>
              <a:gd name="T104" fmla="*/ 181 w 2522"/>
              <a:gd name="T105" fmla="*/ 1874 h 2504"/>
              <a:gd name="T106" fmla="*/ 0 w 2522"/>
              <a:gd name="T107" fmla="*/ 1235 h 2504"/>
              <a:gd name="T108" fmla="*/ 179 w 2522"/>
              <a:gd name="T109" fmla="*/ 603 h 2504"/>
              <a:gd name="T110" fmla="*/ 656 w 2522"/>
              <a:gd name="T111" fmla="*/ 151 h 2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522" h="2504">
                <a:moveTo>
                  <a:pt x="2098" y="2127"/>
                </a:moveTo>
                <a:lnTo>
                  <a:pt x="2053" y="2130"/>
                </a:lnTo>
                <a:lnTo>
                  <a:pt x="2009" y="2141"/>
                </a:lnTo>
                <a:lnTo>
                  <a:pt x="1971" y="2158"/>
                </a:lnTo>
                <a:lnTo>
                  <a:pt x="1934" y="2179"/>
                </a:lnTo>
                <a:lnTo>
                  <a:pt x="1902" y="2208"/>
                </a:lnTo>
                <a:lnTo>
                  <a:pt x="1873" y="2239"/>
                </a:lnTo>
                <a:lnTo>
                  <a:pt x="1850" y="2275"/>
                </a:lnTo>
                <a:lnTo>
                  <a:pt x="1833" y="2314"/>
                </a:lnTo>
                <a:lnTo>
                  <a:pt x="1822" y="2356"/>
                </a:lnTo>
                <a:lnTo>
                  <a:pt x="1817" y="2401"/>
                </a:lnTo>
                <a:lnTo>
                  <a:pt x="2418" y="2401"/>
                </a:lnTo>
                <a:lnTo>
                  <a:pt x="2416" y="2361"/>
                </a:lnTo>
                <a:lnTo>
                  <a:pt x="2406" y="2322"/>
                </a:lnTo>
                <a:lnTo>
                  <a:pt x="2392" y="2286"/>
                </a:lnTo>
                <a:lnTo>
                  <a:pt x="2372" y="2252"/>
                </a:lnTo>
                <a:lnTo>
                  <a:pt x="2349" y="2221"/>
                </a:lnTo>
                <a:lnTo>
                  <a:pt x="2321" y="2194"/>
                </a:lnTo>
                <a:lnTo>
                  <a:pt x="2290" y="2171"/>
                </a:lnTo>
                <a:lnTo>
                  <a:pt x="2255" y="2152"/>
                </a:lnTo>
                <a:lnTo>
                  <a:pt x="2219" y="2138"/>
                </a:lnTo>
                <a:lnTo>
                  <a:pt x="2179" y="2129"/>
                </a:lnTo>
                <a:lnTo>
                  <a:pt x="2139" y="2127"/>
                </a:lnTo>
                <a:lnTo>
                  <a:pt x="2098" y="2127"/>
                </a:lnTo>
                <a:close/>
                <a:moveTo>
                  <a:pt x="2098" y="2024"/>
                </a:moveTo>
                <a:lnTo>
                  <a:pt x="2139" y="2024"/>
                </a:lnTo>
                <a:lnTo>
                  <a:pt x="2190" y="2027"/>
                </a:lnTo>
                <a:lnTo>
                  <a:pt x="2239" y="2037"/>
                </a:lnTo>
                <a:lnTo>
                  <a:pt x="2287" y="2054"/>
                </a:lnTo>
                <a:lnTo>
                  <a:pt x="2331" y="2076"/>
                </a:lnTo>
                <a:lnTo>
                  <a:pt x="2372" y="2103"/>
                </a:lnTo>
                <a:lnTo>
                  <a:pt x="2409" y="2136"/>
                </a:lnTo>
                <a:lnTo>
                  <a:pt x="2442" y="2172"/>
                </a:lnTo>
                <a:lnTo>
                  <a:pt x="2469" y="2213"/>
                </a:lnTo>
                <a:lnTo>
                  <a:pt x="2491" y="2258"/>
                </a:lnTo>
                <a:lnTo>
                  <a:pt x="2508" y="2305"/>
                </a:lnTo>
                <a:lnTo>
                  <a:pt x="2519" y="2355"/>
                </a:lnTo>
                <a:lnTo>
                  <a:pt x="2522" y="2408"/>
                </a:lnTo>
                <a:lnTo>
                  <a:pt x="2522" y="2452"/>
                </a:lnTo>
                <a:lnTo>
                  <a:pt x="2519" y="2468"/>
                </a:lnTo>
                <a:lnTo>
                  <a:pt x="2512" y="2483"/>
                </a:lnTo>
                <a:lnTo>
                  <a:pt x="2500" y="2494"/>
                </a:lnTo>
                <a:lnTo>
                  <a:pt x="2487" y="2501"/>
                </a:lnTo>
                <a:lnTo>
                  <a:pt x="2471" y="2504"/>
                </a:lnTo>
                <a:lnTo>
                  <a:pt x="1766" y="2504"/>
                </a:lnTo>
                <a:lnTo>
                  <a:pt x="1750" y="2501"/>
                </a:lnTo>
                <a:lnTo>
                  <a:pt x="1735" y="2494"/>
                </a:lnTo>
                <a:lnTo>
                  <a:pt x="1723" y="2483"/>
                </a:lnTo>
                <a:lnTo>
                  <a:pt x="1716" y="2468"/>
                </a:lnTo>
                <a:lnTo>
                  <a:pt x="1714" y="2452"/>
                </a:lnTo>
                <a:lnTo>
                  <a:pt x="1714" y="2404"/>
                </a:lnTo>
                <a:lnTo>
                  <a:pt x="1718" y="2353"/>
                </a:lnTo>
                <a:lnTo>
                  <a:pt x="1728" y="2303"/>
                </a:lnTo>
                <a:lnTo>
                  <a:pt x="1744" y="2256"/>
                </a:lnTo>
                <a:lnTo>
                  <a:pt x="1766" y="2213"/>
                </a:lnTo>
                <a:lnTo>
                  <a:pt x="1794" y="2172"/>
                </a:lnTo>
                <a:lnTo>
                  <a:pt x="1826" y="2136"/>
                </a:lnTo>
                <a:lnTo>
                  <a:pt x="1863" y="2103"/>
                </a:lnTo>
                <a:lnTo>
                  <a:pt x="1904" y="2076"/>
                </a:lnTo>
                <a:lnTo>
                  <a:pt x="1949" y="2054"/>
                </a:lnTo>
                <a:lnTo>
                  <a:pt x="1996" y="2037"/>
                </a:lnTo>
                <a:lnTo>
                  <a:pt x="2045" y="2027"/>
                </a:lnTo>
                <a:lnTo>
                  <a:pt x="2098" y="2024"/>
                </a:lnTo>
                <a:close/>
                <a:moveTo>
                  <a:pt x="861" y="1901"/>
                </a:moveTo>
                <a:lnTo>
                  <a:pt x="758" y="1929"/>
                </a:lnTo>
                <a:lnTo>
                  <a:pt x="655" y="1964"/>
                </a:lnTo>
                <a:lnTo>
                  <a:pt x="554" y="2005"/>
                </a:lnTo>
                <a:lnTo>
                  <a:pt x="457" y="2051"/>
                </a:lnTo>
                <a:lnTo>
                  <a:pt x="517" y="2105"/>
                </a:lnTo>
                <a:lnTo>
                  <a:pt x="581" y="2154"/>
                </a:lnTo>
                <a:lnTo>
                  <a:pt x="649" y="2200"/>
                </a:lnTo>
                <a:lnTo>
                  <a:pt x="720" y="2241"/>
                </a:lnTo>
                <a:lnTo>
                  <a:pt x="794" y="2276"/>
                </a:lnTo>
                <a:lnTo>
                  <a:pt x="871" y="2306"/>
                </a:lnTo>
                <a:lnTo>
                  <a:pt x="950" y="2330"/>
                </a:lnTo>
                <a:lnTo>
                  <a:pt x="1032" y="2350"/>
                </a:lnTo>
                <a:lnTo>
                  <a:pt x="1116" y="2363"/>
                </a:lnTo>
                <a:lnTo>
                  <a:pt x="999" y="2175"/>
                </a:lnTo>
                <a:lnTo>
                  <a:pt x="959" y="2108"/>
                </a:lnTo>
                <a:lnTo>
                  <a:pt x="924" y="2038"/>
                </a:lnTo>
                <a:lnTo>
                  <a:pt x="890" y="1970"/>
                </a:lnTo>
                <a:lnTo>
                  <a:pt x="861" y="1901"/>
                </a:lnTo>
                <a:close/>
                <a:moveTo>
                  <a:pt x="1266" y="1854"/>
                </a:moveTo>
                <a:lnTo>
                  <a:pt x="1165" y="1858"/>
                </a:lnTo>
                <a:lnTo>
                  <a:pt x="1064" y="1866"/>
                </a:lnTo>
                <a:lnTo>
                  <a:pt x="964" y="1879"/>
                </a:lnTo>
                <a:lnTo>
                  <a:pt x="991" y="1943"/>
                </a:lnTo>
                <a:lnTo>
                  <a:pt x="1021" y="2004"/>
                </a:lnTo>
                <a:lnTo>
                  <a:pt x="1054" y="2064"/>
                </a:lnTo>
                <a:lnTo>
                  <a:pt x="1088" y="2124"/>
                </a:lnTo>
                <a:lnTo>
                  <a:pt x="1213" y="2326"/>
                </a:lnTo>
                <a:lnTo>
                  <a:pt x="1338" y="2124"/>
                </a:lnTo>
                <a:lnTo>
                  <a:pt x="1374" y="2060"/>
                </a:lnTo>
                <a:lnTo>
                  <a:pt x="1410" y="1996"/>
                </a:lnTo>
                <a:lnTo>
                  <a:pt x="1441" y="1931"/>
                </a:lnTo>
                <a:lnTo>
                  <a:pt x="1468" y="1866"/>
                </a:lnTo>
                <a:lnTo>
                  <a:pt x="1368" y="1856"/>
                </a:lnTo>
                <a:lnTo>
                  <a:pt x="1266" y="1854"/>
                </a:lnTo>
                <a:close/>
                <a:moveTo>
                  <a:pt x="2118" y="1564"/>
                </a:moveTo>
                <a:lnTo>
                  <a:pt x="2087" y="1567"/>
                </a:lnTo>
                <a:lnTo>
                  <a:pt x="2059" y="1576"/>
                </a:lnTo>
                <a:lnTo>
                  <a:pt x="2033" y="1589"/>
                </a:lnTo>
                <a:lnTo>
                  <a:pt x="2011" y="1609"/>
                </a:lnTo>
                <a:lnTo>
                  <a:pt x="1992" y="1630"/>
                </a:lnTo>
                <a:lnTo>
                  <a:pt x="1977" y="1655"/>
                </a:lnTo>
                <a:lnTo>
                  <a:pt x="1969" y="1683"/>
                </a:lnTo>
                <a:lnTo>
                  <a:pt x="1966" y="1712"/>
                </a:lnTo>
                <a:lnTo>
                  <a:pt x="1969" y="1742"/>
                </a:lnTo>
                <a:lnTo>
                  <a:pt x="1977" y="1769"/>
                </a:lnTo>
                <a:lnTo>
                  <a:pt x="1992" y="1794"/>
                </a:lnTo>
                <a:lnTo>
                  <a:pt x="2011" y="1817"/>
                </a:lnTo>
                <a:lnTo>
                  <a:pt x="2033" y="1834"/>
                </a:lnTo>
                <a:lnTo>
                  <a:pt x="2059" y="1847"/>
                </a:lnTo>
                <a:lnTo>
                  <a:pt x="2087" y="1856"/>
                </a:lnTo>
                <a:lnTo>
                  <a:pt x="2118" y="1859"/>
                </a:lnTo>
                <a:lnTo>
                  <a:pt x="2148" y="1856"/>
                </a:lnTo>
                <a:lnTo>
                  <a:pt x="2176" y="1847"/>
                </a:lnTo>
                <a:lnTo>
                  <a:pt x="2203" y="1833"/>
                </a:lnTo>
                <a:lnTo>
                  <a:pt x="2225" y="1814"/>
                </a:lnTo>
                <a:lnTo>
                  <a:pt x="2244" y="1793"/>
                </a:lnTo>
                <a:lnTo>
                  <a:pt x="2258" y="1768"/>
                </a:lnTo>
                <a:lnTo>
                  <a:pt x="2267" y="1741"/>
                </a:lnTo>
                <a:lnTo>
                  <a:pt x="2269" y="1712"/>
                </a:lnTo>
                <a:lnTo>
                  <a:pt x="2267" y="1681"/>
                </a:lnTo>
                <a:lnTo>
                  <a:pt x="2258" y="1654"/>
                </a:lnTo>
                <a:lnTo>
                  <a:pt x="2244" y="1629"/>
                </a:lnTo>
                <a:lnTo>
                  <a:pt x="2225" y="1606"/>
                </a:lnTo>
                <a:lnTo>
                  <a:pt x="2203" y="1589"/>
                </a:lnTo>
                <a:lnTo>
                  <a:pt x="2176" y="1576"/>
                </a:lnTo>
                <a:lnTo>
                  <a:pt x="2148" y="1567"/>
                </a:lnTo>
                <a:lnTo>
                  <a:pt x="2118" y="1564"/>
                </a:lnTo>
                <a:close/>
                <a:moveTo>
                  <a:pt x="2118" y="1461"/>
                </a:moveTo>
                <a:lnTo>
                  <a:pt x="2159" y="1464"/>
                </a:lnTo>
                <a:lnTo>
                  <a:pt x="2198" y="1474"/>
                </a:lnTo>
                <a:lnTo>
                  <a:pt x="2235" y="1489"/>
                </a:lnTo>
                <a:lnTo>
                  <a:pt x="2269" y="1510"/>
                </a:lnTo>
                <a:lnTo>
                  <a:pt x="2299" y="1535"/>
                </a:lnTo>
                <a:lnTo>
                  <a:pt x="2324" y="1564"/>
                </a:lnTo>
                <a:lnTo>
                  <a:pt x="2345" y="1597"/>
                </a:lnTo>
                <a:lnTo>
                  <a:pt x="2361" y="1633"/>
                </a:lnTo>
                <a:lnTo>
                  <a:pt x="2370" y="1671"/>
                </a:lnTo>
                <a:lnTo>
                  <a:pt x="2373" y="1712"/>
                </a:lnTo>
                <a:lnTo>
                  <a:pt x="2370" y="1752"/>
                </a:lnTo>
                <a:lnTo>
                  <a:pt x="2361" y="1791"/>
                </a:lnTo>
                <a:lnTo>
                  <a:pt x="2345" y="1826"/>
                </a:lnTo>
                <a:lnTo>
                  <a:pt x="2324" y="1859"/>
                </a:lnTo>
                <a:lnTo>
                  <a:pt x="2299" y="1888"/>
                </a:lnTo>
                <a:lnTo>
                  <a:pt x="2269" y="1913"/>
                </a:lnTo>
                <a:lnTo>
                  <a:pt x="2235" y="1934"/>
                </a:lnTo>
                <a:lnTo>
                  <a:pt x="2198" y="1949"/>
                </a:lnTo>
                <a:lnTo>
                  <a:pt x="2159" y="1959"/>
                </a:lnTo>
                <a:lnTo>
                  <a:pt x="2118" y="1962"/>
                </a:lnTo>
                <a:lnTo>
                  <a:pt x="2076" y="1959"/>
                </a:lnTo>
                <a:lnTo>
                  <a:pt x="2037" y="1949"/>
                </a:lnTo>
                <a:lnTo>
                  <a:pt x="2000" y="1934"/>
                </a:lnTo>
                <a:lnTo>
                  <a:pt x="1967" y="1913"/>
                </a:lnTo>
                <a:lnTo>
                  <a:pt x="1937" y="1888"/>
                </a:lnTo>
                <a:lnTo>
                  <a:pt x="1911" y="1859"/>
                </a:lnTo>
                <a:lnTo>
                  <a:pt x="1890" y="1826"/>
                </a:lnTo>
                <a:lnTo>
                  <a:pt x="1876" y="1791"/>
                </a:lnTo>
                <a:lnTo>
                  <a:pt x="1865" y="1752"/>
                </a:lnTo>
                <a:lnTo>
                  <a:pt x="1862" y="1712"/>
                </a:lnTo>
                <a:lnTo>
                  <a:pt x="1865" y="1671"/>
                </a:lnTo>
                <a:lnTo>
                  <a:pt x="1876" y="1633"/>
                </a:lnTo>
                <a:lnTo>
                  <a:pt x="1890" y="1597"/>
                </a:lnTo>
                <a:lnTo>
                  <a:pt x="1911" y="1564"/>
                </a:lnTo>
                <a:lnTo>
                  <a:pt x="1937" y="1535"/>
                </a:lnTo>
                <a:lnTo>
                  <a:pt x="1967" y="1510"/>
                </a:lnTo>
                <a:lnTo>
                  <a:pt x="2000" y="1489"/>
                </a:lnTo>
                <a:lnTo>
                  <a:pt x="2037" y="1474"/>
                </a:lnTo>
                <a:lnTo>
                  <a:pt x="2076" y="1464"/>
                </a:lnTo>
                <a:lnTo>
                  <a:pt x="2118" y="1461"/>
                </a:lnTo>
                <a:close/>
                <a:moveTo>
                  <a:pt x="837" y="1289"/>
                </a:moveTo>
                <a:lnTo>
                  <a:pt x="842" y="1388"/>
                </a:lnTo>
                <a:lnTo>
                  <a:pt x="854" y="1487"/>
                </a:lnTo>
                <a:lnTo>
                  <a:pt x="872" y="1585"/>
                </a:lnTo>
                <a:lnTo>
                  <a:pt x="896" y="1683"/>
                </a:lnTo>
                <a:lnTo>
                  <a:pt x="926" y="1780"/>
                </a:lnTo>
                <a:lnTo>
                  <a:pt x="1040" y="1763"/>
                </a:lnTo>
                <a:lnTo>
                  <a:pt x="1156" y="1753"/>
                </a:lnTo>
                <a:lnTo>
                  <a:pt x="1271" y="1750"/>
                </a:lnTo>
                <a:lnTo>
                  <a:pt x="1387" y="1754"/>
                </a:lnTo>
                <a:lnTo>
                  <a:pt x="1503" y="1767"/>
                </a:lnTo>
                <a:lnTo>
                  <a:pt x="1531" y="1674"/>
                </a:lnTo>
                <a:lnTo>
                  <a:pt x="1555" y="1578"/>
                </a:lnTo>
                <a:lnTo>
                  <a:pt x="1572" y="1483"/>
                </a:lnTo>
                <a:lnTo>
                  <a:pt x="1584" y="1386"/>
                </a:lnTo>
                <a:lnTo>
                  <a:pt x="1589" y="1289"/>
                </a:lnTo>
                <a:lnTo>
                  <a:pt x="837" y="1289"/>
                </a:lnTo>
                <a:close/>
                <a:moveTo>
                  <a:pt x="108" y="1289"/>
                </a:moveTo>
                <a:lnTo>
                  <a:pt x="115" y="1376"/>
                </a:lnTo>
                <a:lnTo>
                  <a:pt x="128" y="1460"/>
                </a:lnTo>
                <a:lnTo>
                  <a:pt x="148" y="1542"/>
                </a:lnTo>
                <a:lnTo>
                  <a:pt x="174" y="1622"/>
                </a:lnTo>
                <a:lnTo>
                  <a:pt x="205" y="1700"/>
                </a:lnTo>
                <a:lnTo>
                  <a:pt x="243" y="1774"/>
                </a:lnTo>
                <a:lnTo>
                  <a:pt x="285" y="1844"/>
                </a:lnTo>
                <a:lnTo>
                  <a:pt x="332" y="1912"/>
                </a:lnTo>
                <a:lnTo>
                  <a:pt x="384" y="1976"/>
                </a:lnTo>
                <a:lnTo>
                  <a:pt x="468" y="1931"/>
                </a:lnTo>
                <a:lnTo>
                  <a:pt x="556" y="1892"/>
                </a:lnTo>
                <a:lnTo>
                  <a:pt x="646" y="1858"/>
                </a:lnTo>
                <a:lnTo>
                  <a:pt x="737" y="1829"/>
                </a:lnTo>
                <a:lnTo>
                  <a:pt x="830" y="1804"/>
                </a:lnTo>
                <a:lnTo>
                  <a:pt x="798" y="1703"/>
                </a:lnTo>
                <a:lnTo>
                  <a:pt x="773" y="1601"/>
                </a:lnTo>
                <a:lnTo>
                  <a:pt x="754" y="1497"/>
                </a:lnTo>
                <a:lnTo>
                  <a:pt x="742" y="1394"/>
                </a:lnTo>
                <a:lnTo>
                  <a:pt x="736" y="1289"/>
                </a:lnTo>
                <a:lnTo>
                  <a:pt x="108" y="1289"/>
                </a:lnTo>
                <a:close/>
                <a:moveTo>
                  <a:pt x="926" y="693"/>
                </a:moveTo>
                <a:lnTo>
                  <a:pt x="896" y="791"/>
                </a:lnTo>
                <a:lnTo>
                  <a:pt x="872" y="888"/>
                </a:lnTo>
                <a:lnTo>
                  <a:pt x="854" y="987"/>
                </a:lnTo>
                <a:lnTo>
                  <a:pt x="842" y="1086"/>
                </a:lnTo>
                <a:lnTo>
                  <a:pt x="837" y="1187"/>
                </a:lnTo>
                <a:lnTo>
                  <a:pt x="1593" y="1187"/>
                </a:lnTo>
                <a:lnTo>
                  <a:pt x="1586" y="1091"/>
                </a:lnTo>
                <a:lnTo>
                  <a:pt x="1575" y="994"/>
                </a:lnTo>
                <a:lnTo>
                  <a:pt x="1557" y="899"/>
                </a:lnTo>
                <a:lnTo>
                  <a:pt x="1535" y="803"/>
                </a:lnTo>
                <a:lnTo>
                  <a:pt x="1506" y="710"/>
                </a:lnTo>
                <a:lnTo>
                  <a:pt x="1426" y="719"/>
                </a:lnTo>
                <a:lnTo>
                  <a:pt x="1345" y="725"/>
                </a:lnTo>
                <a:lnTo>
                  <a:pt x="1265" y="727"/>
                </a:lnTo>
                <a:lnTo>
                  <a:pt x="1180" y="725"/>
                </a:lnTo>
                <a:lnTo>
                  <a:pt x="1095" y="718"/>
                </a:lnTo>
                <a:lnTo>
                  <a:pt x="1012" y="706"/>
                </a:lnTo>
                <a:lnTo>
                  <a:pt x="926" y="693"/>
                </a:lnTo>
                <a:close/>
                <a:moveTo>
                  <a:pt x="2139" y="501"/>
                </a:moveTo>
                <a:lnTo>
                  <a:pt x="2053" y="545"/>
                </a:lnTo>
                <a:lnTo>
                  <a:pt x="1966" y="584"/>
                </a:lnTo>
                <a:lnTo>
                  <a:pt x="1878" y="619"/>
                </a:lnTo>
                <a:lnTo>
                  <a:pt x="1789" y="649"/>
                </a:lnTo>
                <a:lnTo>
                  <a:pt x="1698" y="674"/>
                </a:lnTo>
                <a:lnTo>
                  <a:pt x="1607" y="693"/>
                </a:lnTo>
                <a:lnTo>
                  <a:pt x="1635" y="791"/>
                </a:lnTo>
                <a:lnTo>
                  <a:pt x="1658" y="888"/>
                </a:lnTo>
                <a:lnTo>
                  <a:pt x="1676" y="987"/>
                </a:lnTo>
                <a:lnTo>
                  <a:pt x="1688" y="1086"/>
                </a:lnTo>
                <a:lnTo>
                  <a:pt x="1692" y="1187"/>
                </a:lnTo>
                <a:lnTo>
                  <a:pt x="2414" y="1187"/>
                </a:lnTo>
                <a:lnTo>
                  <a:pt x="2408" y="1101"/>
                </a:lnTo>
                <a:lnTo>
                  <a:pt x="2394" y="1017"/>
                </a:lnTo>
                <a:lnTo>
                  <a:pt x="2374" y="935"/>
                </a:lnTo>
                <a:lnTo>
                  <a:pt x="2348" y="855"/>
                </a:lnTo>
                <a:lnTo>
                  <a:pt x="2317" y="779"/>
                </a:lnTo>
                <a:lnTo>
                  <a:pt x="2279" y="704"/>
                </a:lnTo>
                <a:lnTo>
                  <a:pt x="2237" y="634"/>
                </a:lnTo>
                <a:lnTo>
                  <a:pt x="2190" y="566"/>
                </a:lnTo>
                <a:lnTo>
                  <a:pt x="2139" y="501"/>
                </a:lnTo>
                <a:close/>
                <a:moveTo>
                  <a:pt x="381" y="501"/>
                </a:moveTo>
                <a:lnTo>
                  <a:pt x="327" y="567"/>
                </a:lnTo>
                <a:lnTo>
                  <a:pt x="281" y="636"/>
                </a:lnTo>
                <a:lnTo>
                  <a:pt x="238" y="708"/>
                </a:lnTo>
                <a:lnTo>
                  <a:pt x="202" y="783"/>
                </a:lnTo>
                <a:lnTo>
                  <a:pt x="171" y="860"/>
                </a:lnTo>
                <a:lnTo>
                  <a:pt x="146" y="938"/>
                </a:lnTo>
                <a:lnTo>
                  <a:pt x="126" y="1020"/>
                </a:lnTo>
                <a:lnTo>
                  <a:pt x="112" y="1103"/>
                </a:lnTo>
                <a:lnTo>
                  <a:pt x="104" y="1187"/>
                </a:lnTo>
                <a:lnTo>
                  <a:pt x="733" y="1187"/>
                </a:lnTo>
                <a:lnTo>
                  <a:pt x="739" y="1083"/>
                </a:lnTo>
                <a:lnTo>
                  <a:pt x="753" y="978"/>
                </a:lnTo>
                <a:lnTo>
                  <a:pt x="771" y="876"/>
                </a:lnTo>
                <a:lnTo>
                  <a:pt x="795" y="774"/>
                </a:lnTo>
                <a:lnTo>
                  <a:pt x="826" y="672"/>
                </a:lnTo>
                <a:lnTo>
                  <a:pt x="735" y="647"/>
                </a:lnTo>
                <a:lnTo>
                  <a:pt x="644" y="618"/>
                </a:lnTo>
                <a:lnTo>
                  <a:pt x="555" y="583"/>
                </a:lnTo>
                <a:lnTo>
                  <a:pt x="467" y="544"/>
                </a:lnTo>
                <a:lnTo>
                  <a:pt x="381" y="501"/>
                </a:lnTo>
                <a:close/>
                <a:moveTo>
                  <a:pt x="1213" y="151"/>
                </a:moveTo>
                <a:lnTo>
                  <a:pt x="1088" y="353"/>
                </a:lnTo>
                <a:lnTo>
                  <a:pt x="1043" y="434"/>
                </a:lnTo>
                <a:lnTo>
                  <a:pt x="1001" y="514"/>
                </a:lnTo>
                <a:lnTo>
                  <a:pt x="964" y="597"/>
                </a:lnTo>
                <a:lnTo>
                  <a:pt x="1065" y="611"/>
                </a:lnTo>
                <a:lnTo>
                  <a:pt x="1167" y="619"/>
                </a:lnTo>
                <a:lnTo>
                  <a:pt x="1267" y="622"/>
                </a:lnTo>
                <a:lnTo>
                  <a:pt x="1366" y="620"/>
                </a:lnTo>
                <a:lnTo>
                  <a:pt x="1465" y="611"/>
                </a:lnTo>
                <a:lnTo>
                  <a:pt x="1437" y="544"/>
                </a:lnTo>
                <a:lnTo>
                  <a:pt x="1408" y="479"/>
                </a:lnTo>
                <a:lnTo>
                  <a:pt x="1374" y="416"/>
                </a:lnTo>
                <a:lnTo>
                  <a:pt x="1338" y="353"/>
                </a:lnTo>
                <a:lnTo>
                  <a:pt x="1213" y="151"/>
                </a:lnTo>
                <a:close/>
                <a:moveTo>
                  <a:pt x="1112" y="113"/>
                </a:moveTo>
                <a:lnTo>
                  <a:pt x="1031" y="127"/>
                </a:lnTo>
                <a:lnTo>
                  <a:pt x="951" y="145"/>
                </a:lnTo>
                <a:lnTo>
                  <a:pt x="873" y="170"/>
                </a:lnTo>
                <a:lnTo>
                  <a:pt x="795" y="200"/>
                </a:lnTo>
                <a:lnTo>
                  <a:pt x="721" y="235"/>
                </a:lnTo>
                <a:lnTo>
                  <a:pt x="649" y="275"/>
                </a:lnTo>
                <a:lnTo>
                  <a:pt x="580" y="320"/>
                </a:lnTo>
                <a:lnTo>
                  <a:pt x="515" y="370"/>
                </a:lnTo>
                <a:lnTo>
                  <a:pt x="453" y="426"/>
                </a:lnTo>
                <a:lnTo>
                  <a:pt x="532" y="464"/>
                </a:lnTo>
                <a:lnTo>
                  <a:pt x="614" y="499"/>
                </a:lnTo>
                <a:lnTo>
                  <a:pt x="695" y="528"/>
                </a:lnTo>
                <a:lnTo>
                  <a:pt x="778" y="554"/>
                </a:lnTo>
                <a:lnTo>
                  <a:pt x="861" y="577"/>
                </a:lnTo>
                <a:lnTo>
                  <a:pt x="890" y="506"/>
                </a:lnTo>
                <a:lnTo>
                  <a:pt x="924" y="438"/>
                </a:lnTo>
                <a:lnTo>
                  <a:pt x="959" y="369"/>
                </a:lnTo>
                <a:lnTo>
                  <a:pt x="999" y="302"/>
                </a:lnTo>
                <a:lnTo>
                  <a:pt x="1112" y="113"/>
                </a:lnTo>
                <a:close/>
                <a:moveTo>
                  <a:pt x="1306" y="103"/>
                </a:moveTo>
                <a:lnTo>
                  <a:pt x="1427" y="299"/>
                </a:lnTo>
                <a:lnTo>
                  <a:pt x="1469" y="371"/>
                </a:lnTo>
                <a:lnTo>
                  <a:pt x="1507" y="445"/>
                </a:lnTo>
                <a:lnTo>
                  <a:pt x="1541" y="519"/>
                </a:lnTo>
                <a:lnTo>
                  <a:pt x="1572" y="594"/>
                </a:lnTo>
                <a:lnTo>
                  <a:pt x="1656" y="576"/>
                </a:lnTo>
                <a:lnTo>
                  <a:pt x="1741" y="554"/>
                </a:lnTo>
                <a:lnTo>
                  <a:pt x="1823" y="528"/>
                </a:lnTo>
                <a:lnTo>
                  <a:pt x="1905" y="497"/>
                </a:lnTo>
                <a:lnTo>
                  <a:pt x="1985" y="462"/>
                </a:lnTo>
                <a:lnTo>
                  <a:pt x="2065" y="422"/>
                </a:lnTo>
                <a:lnTo>
                  <a:pt x="2005" y="368"/>
                </a:lnTo>
                <a:lnTo>
                  <a:pt x="1940" y="318"/>
                </a:lnTo>
                <a:lnTo>
                  <a:pt x="1871" y="272"/>
                </a:lnTo>
                <a:lnTo>
                  <a:pt x="1798" y="231"/>
                </a:lnTo>
                <a:lnTo>
                  <a:pt x="1722" y="195"/>
                </a:lnTo>
                <a:lnTo>
                  <a:pt x="1643" y="166"/>
                </a:lnTo>
                <a:lnTo>
                  <a:pt x="1562" y="141"/>
                </a:lnTo>
                <a:lnTo>
                  <a:pt x="1479" y="122"/>
                </a:lnTo>
                <a:lnTo>
                  <a:pt x="1394" y="110"/>
                </a:lnTo>
                <a:lnTo>
                  <a:pt x="1306" y="103"/>
                </a:lnTo>
                <a:close/>
                <a:moveTo>
                  <a:pt x="1210" y="0"/>
                </a:moveTo>
                <a:lnTo>
                  <a:pt x="1261" y="0"/>
                </a:lnTo>
                <a:lnTo>
                  <a:pt x="1352" y="3"/>
                </a:lnTo>
                <a:lnTo>
                  <a:pt x="1440" y="12"/>
                </a:lnTo>
                <a:lnTo>
                  <a:pt x="1525" y="28"/>
                </a:lnTo>
                <a:lnTo>
                  <a:pt x="1610" y="50"/>
                </a:lnTo>
                <a:lnTo>
                  <a:pt x="1692" y="76"/>
                </a:lnTo>
                <a:lnTo>
                  <a:pt x="1771" y="108"/>
                </a:lnTo>
                <a:lnTo>
                  <a:pt x="1848" y="145"/>
                </a:lnTo>
                <a:lnTo>
                  <a:pt x="1922" y="187"/>
                </a:lnTo>
                <a:lnTo>
                  <a:pt x="1992" y="235"/>
                </a:lnTo>
                <a:lnTo>
                  <a:pt x="2060" y="286"/>
                </a:lnTo>
                <a:lnTo>
                  <a:pt x="2124" y="342"/>
                </a:lnTo>
                <a:lnTo>
                  <a:pt x="2183" y="401"/>
                </a:lnTo>
                <a:lnTo>
                  <a:pt x="2194" y="412"/>
                </a:lnTo>
                <a:lnTo>
                  <a:pt x="2252" y="479"/>
                </a:lnTo>
                <a:lnTo>
                  <a:pt x="2306" y="552"/>
                </a:lnTo>
                <a:lnTo>
                  <a:pt x="2355" y="627"/>
                </a:lnTo>
                <a:lnTo>
                  <a:pt x="2397" y="706"/>
                </a:lnTo>
                <a:lnTo>
                  <a:pt x="2434" y="789"/>
                </a:lnTo>
                <a:lnTo>
                  <a:pt x="2465" y="875"/>
                </a:lnTo>
                <a:lnTo>
                  <a:pt x="2490" y="963"/>
                </a:lnTo>
                <a:lnTo>
                  <a:pt x="2507" y="1054"/>
                </a:lnTo>
                <a:lnTo>
                  <a:pt x="2519" y="1147"/>
                </a:lnTo>
                <a:lnTo>
                  <a:pt x="2522" y="1242"/>
                </a:lnTo>
                <a:lnTo>
                  <a:pt x="2522" y="1245"/>
                </a:lnTo>
                <a:lnTo>
                  <a:pt x="2520" y="1317"/>
                </a:lnTo>
                <a:lnTo>
                  <a:pt x="2512" y="1389"/>
                </a:lnTo>
                <a:lnTo>
                  <a:pt x="2507" y="1404"/>
                </a:lnTo>
                <a:lnTo>
                  <a:pt x="2497" y="1418"/>
                </a:lnTo>
                <a:lnTo>
                  <a:pt x="2484" y="1428"/>
                </a:lnTo>
                <a:lnTo>
                  <a:pt x="2469" y="1433"/>
                </a:lnTo>
                <a:lnTo>
                  <a:pt x="2452" y="1434"/>
                </a:lnTo>
                <a:lnTo>
                  <a:pt x="2437" y="1429"/>
                </a:lnTo>
                <a:lnTo>
                  <a:pt x="2424" y="1420"/>
                </a:lnTo>
                <a:lnTo>
                  <a:pt x="2414" y="1406"/>
                </a:lnTo>
                <a:lnTo>
                  <a:pt x="2409" y="1392"/>
                </a:lnTo>
                <a:lnTo>
                  <a:pt x="2408" y="1376"/>
                </a:lnTo>
                <a:lnTo>
                  <a:pt x="2412" y="1331"/>
                </a:lnTo>
                <a:lnTo>
                  <a:pt x="2414" y="1289"/>
                </a:lnTo>
                <a:lnTo>
                  <a:pt x="1692" y="1289"/>
                </a:lnTo>
                <a:lnTo>
                  <a:pt x="1687" y="1395"/>
                </a:lnTo>
                <a:lnTo>
                  <a:pt x="1674" y="1500"/>
                </a:lnTo>
                <a:lnTo>
                  <a:pt x="1656" y="1604"/>
                </a:lnTo>
                <a:lnTo>
                  <a:pt x="1631" y="1708"/>
                </a:lnTo>
                <a:lnTo>
                  <a:pt x="1600" y="1811"/>
                </a:lnTo>
                <a:lnTo>
                  <a:pt x="1602" y="1819"/>
                </a:lnTo>
                <a:lnTo>
                  <a:pt x="1603" y="1827"/>
                </a:lnTo>
                <a:lnTo>
                  <a:pt x="1603" y="1835"/>
                </a:lnTo>
                <a:lnTo>
                  <a:pt x="1598" y="1849"/>
                </a:lnTo>
                <a:lnTo>
                  <a:pt x="1589" y="1860"/>
                </a:lnTo>
                <a:lnTo>
                  <a:pt x="1579" y="1869"/>
                </a:lnTo>
                <a:lnTo>
                  <a:pt x="1553" y="1931"/>
                </a:lnTo>
                <a:lnTo>
                  <a:pt x="1525" y="1992"/>
                </a:lnTo>
                <a:lnTo>
                  <a:pt x="1493" y="2052"/>
                </a:lnTo>
                <a:lnTo>
                  <a:pt x="1459" y="2111"/>
                </a:lnTo>
                <a:lnTo>
                  <a:pt x="1420" y="2168"/>
                </a:lnTo>
                <a:lnTo>
                  <a:pt x="1299" y="2363"/>
                </a:lnTo>
                <a:lnTo>
                  <a:pt x="1365" y="2359"/>
                </a:lnTo>
                <a:lnTo>
                  <a:pt x="1429" y="2351"/>
                </a:lnTo>
                <a:lnTo>
                  <a:pt x="1492" y="2339"/>
                </a:lnTo>
                <a:lnTo>
                  <a:pt x="1509" y="2339"/>
                </a:lnTo>
                <a:lnTo>
                  <a:pt x="1525" y="2344"/>
                </a:lnTo>
                <a:lnTo>
                  <a:pt x="1539" y="2353"/>
                </a:lnTo>
                <a:lnTo>
                  <a:pt x="1549" y="2366"/>
                </a:lnTo>
                <a:lnTo>
                  <a:pt x="1555" y="2380"/>
                </a:lnTo>
                <a:lnTo>
                  <a:pt x="1554" y="2396"/>
                </a:lnTo>
                <a:lnTo>
                  <a:pt x="1549" y="2412"/>
                </a:lnTo>
                <a:lnTo>
                  <a:pt x="1541" y="2426"/>
                </a:lnTo>
                <a:lnTo>
                  <a:pt x="1529" y="2436"/>
                </a:lnTo>
                <a:lnTo>
                  <a:pt x="1513" y="2442"/>
                </a:lnTo>
                <a:lnTo>
                  <a:pt x="1450" y="2453"/>
                </a:lnTo>
                <a:lnTo>
                  <a:pt x="1385" y="2462"/>
                </a:lnTo>
                <a:lnTo>
                  <a:pt x="1319" y="2468"/>
                </a:lnTo>
                <a:lnTo>
                  <a:pt x="1254" y="2470"/>
                </a:lnTo>
                <a:lnTo>
                  <a:pt x="1210" y="2470"/>
                </a:lnTo>
                <a:lnTo>
                  <a:pt x="1117" y="2463"/>
                </a:lnTo>
                <a:lnTo>
                  <a:pt x="1027" y="2451"/>
                </a:lnTo>
                <a:lnTo>
                  <a:pt x="937" y="2431"/>
                </a:lnTo>
                <a:lnTo>
                  <a:pt x="852" y="2405"/>
                </a:lnTo>
                <a:lnTo>
                  <a:pt x="768" y="2374"/>
                </a:lnTo>
                <a:lnTo>
                  <a:pt x="687" y="2337"/>
                </a:lnTo>
                <a:lnTo>
                  <a:pt x="610" y="2294"/>
                </a:lnTo>
                <a:lnTo>
                  <a:pt x="536" y="2246"/>
                </a:lnTo>
                <a:lnTo>
                  <a:pt x="465" y="2194"/>
                </a:lnTo>
                <a:lnTo>
                  <a:pt x="398" y="2137"/>
                </a:lnTo>
                <a:lnTo>
                  <a:pt x="335" y="2075"/>
                </a:lnTo>
                <a:lnTo>
                  <a:pt x="334" y="2075"/>
                </a:lnTo>
                <a:lnTo>
                  <a:pt x="333" y="2074"/>
                </a:lnTo>
                <a:lnTo>
                  <a:pt x="332" y="2072"/>
                </a:lnTo>
                <a:lnTo>
                  <a:pt x="331" y="2070"/>
                </a:lnTo>
                <a:lnTo>
                  <a:pt x="329" y="2068"/>
                </a:lnTo>
                <a:lnTo>
                  <a:pt x="275" y="2006"/>
                </a:lnTo>
                <a:lnTo>
                  <a:pt x="226" y="1942"/>
                </a:lnTo>
                <a:lnTo>
                  <a:pt x="181" y="1874"/>
                </a:lnTo>
                <a:lnTo>
                  <a:pt x="140" y="1802"/>
                </a:lnTo>
                <a:lnTo>
                  <a:pt x="104" y="1728"/>
                </a:lnTo>
                <a:lnTo>
                  <a:pt x="73" y="1652"/>
                </a:lnTo>
                <a:lnTo>
                  <a:pt x="48" y="1572"/>
                </a:lnTo>
                <a:lnTo>
                  <a:pt x="28" y="1491"/>
                </a:lnTo>
                <a:lnTo>
                  <a:pt x="13" y="1408"/>
                </a:lnTo>
                <a:lnTo>
                  <a:pt x="4" y="1322"/>
                </a:lnTo>
                <a:lnTo>
                  <a:pt x="0" y="1235"/>
                </a:lnTo>
                <a:lnTo>
                  <a:pt x="4" y="1151"/>
                </a:lnTo>
                <a:lnTo>
                  <a:pt x="13" y="1068"/>
                </a:lnTo>
                <a:lnTo>
                  <a:pt x="27" y="986"/>
                </a:lnTo>
                <a:lnTo>
                  <a:pt x="46" y="906"/>
                </a:lnTo>
                <a:lnTo>
                  <a:pt x="71" y="827"/>
                </a:lnTo>
                <a:lnTo>
                  <a:pt x="102" y="751"/>
                </a:lnTo>
                <a:lnTo>
                  <a:pt x="138" y="676"/>
                </a:lnTo>
                <a:lnTo>
                  <a:pt x="179" y="603"/>
                </a:lnTo>
                <a:lnTo>
                  <a:pt x="226" y="533"/>
                </a:lnTo>
                <a:lnTo>
                  <a:pt x="276" y="466"/>
                </a:lnTo>
                <a:lnTo>
                  <a:pt x="332" y="401"/>
                </a:lnTo>
                <a:lnTo>
                  <a:pt x="390" y="343"/>
                </a:lnTo>
                <a:lnTo>
                  <a:pt x="452" y="288"/>
                </a:lnTo>
                <a:lnTo>
                  <a:pt x="517" y="238"/>
                </a:lnTo>
                <a:lnTo>
                  <a:pt x="585" y="192"/>
                </a:lnTo>
                <a:lnTo>
                  <a:pt x="656" y="151"/>
                </a:lnTo>
                <a:lnTo>
                  <a:pt x="729" y="114"/>
                </a:lnTo>
                <a:lnTo>
                  <a:pt x="806" y="83"/>
                </a:lnTo>
                <a:lnTo>
                  <a:pt x="884" y="56"/>
                </a:lnTo>
                <a:lnTo>
                  <a:pt x="962" y="35"/>
                </a:lnTo>
                <a:lnTo>
                  <a:pt x="1044" y="18"/>
                </a:lnTo>
                <a:lnTo>
                  <a:pt x="1126" y="6"/>
                </a:lnTo>
                <a:lnTo>
                  <a:pt x="121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8101696" y="2329002"/>
            <a:ext cx="957599" cy="789282"/>
            <a:chOff x="3541713" y="-146050"/>
            <a:chExt cx="3865562" cy="3186113"/>
          </a:xfrm>
          <a:solidFill>
            <a:schemeClr val="bg1"/>
          </a:solidFill>
        </p:grpSpPr>
        <p:sp>
          <p:nvSpPr>
            <p:cNvPr id="35" name="Freeform 293"/>
            <p:cNvSpPr>
              <a:spLocks noEditPoints="1"/>
            </p:cNvSpPr>
            <p:nvPr/>
          </p:nvSpPr>
          <p:spPr bwMode="auto">
            <a:xfrm>
              <a:off x="3541713" y="-146050"/>
              <a:ext cx="3321050" cy="2570163"/>
            </a:xfrm>
            <a:custGeom>
              <a:avLst/>
              <a:gdLst>
                <a:gd name="T0" fmla="*/ 979 w 4184"/>
                <a:gd name="T1" fmla="*/ 138 h 3239"/>
                <a:gd name="T2" fmla="*/ 930 w 4184"/>
                <a:gd name="T3" fmla="*/ 169 h 3239"/>
                <a:gd name="T4" fmla="*/ 900 w 4184"/>
                <a:gd name="T5" fmla="*/ 218 h 3239"/>
                <a:gd name="T6" fmla="*/ 900 w 4184"/>
                <a:gd name="T7" fmla="*/ 279 h 3239"/>
                <a:gd name="T8" fmla="*/ 930 w 4184"/>
                <a:gd name="T9" fmla="*/ 330 h 3239"/>
                <a:gd name="T10" fmla="*/ 979 w 4184"/>
                <a:gd name="T11" fmla="*/ 360 h 3239"/>
                <a:gd name="T12" fmla="*/ 1041 w 4184"/>
                <a:gd name="T13" fmla="*/ 360 h 3239"/>
                <a:gd name="T14" fmla="*/ 1092 w 4184"/>
                <a:gd name="T15" fmla="*/ 330 h 3239"/>
                <a:gd name="T16" fmla="*/ 1120 w 4184"/>
                <a:gd name="T17" fmla="*/ 279 h 3239"/>
                <a:gd name="T18" fmla="*/ 1120 w 4184"/>
                <a:gd name="T19" fmla="*/ 218 h 3239"/>
                <a:gd name="T20" fmla="*/ 1092 w 4184"/>
                <a:gd name="T21" fmla="*/ 169 h 3239"/>
                <a:gd name="T22" fmla="*/ 1041 w 4184"/>
                <a:gd name="T23" fmla="*/ 138 h 3239"/>
                <a:gd name="T24" fmla="*/ 642 w 4184"/>
                <a:gd name="T25" fmla="*/ 135 h 3239"/>
                <a:gd name="T26" fmla="*/ 584 w 4184"/>
                <a:gd name="T27" fmla="*/ 151 h 3239"/>
                <a:gd name="T28" fmla="*/ 544 w 4184"/>
                <a:gd name="T29" fmla="*/ 192 h 3239"/>
                <a:gd name="T30" fmla="*/ 528 w 4184"/>
                <a:gd name="T31" fmla="*/ 248 h 3239"/>
                <a:gd name="T32" fmla="*/ 544 w 4184"/>
                <a:gd name="T33" fmla="*/ 307 h 3239"/>
                <a:gd name="T34" fmla="*/ 584 w 4184"/>
                <a:gd name="T35" fmla="*/ 348 h 3239"/>
                <a:gd name="T36" fmla="*/ 642 w 4184"/>
                <a:gd name="T37" fmla="*/ 364 h 3239"/>
                <a:gd name="T38" fmla="*/ 701 w 4184"/>
                <a:gd name="T39" fmla="*/ 348 h 3239"/>
                <a:gd name="T40" fmla="*/ 739 w 4184"/>
                <a:gd name="T41" fmla="*/ 307 h 3239"/>
                <a:gd name="T42" fmla="*/ 755 w 4184"/>
                <a:gd name="T43" fmla="*/ 248 h 3239"/>
                <a:gd name="T44" fmla="*/ 739 w 4184"/>
                <a:gd name="T45" fmla="*/ 192 h 3239"/>
                <a:gd name="T46" fmla="*/ 701 w 4184"/>
                <a:gd name="T47" fmla="*/ 151 h 3239"/>
                <a:gd name="T48" fmla="*/ 642 w 4184"/>
                <a:gd name="T49" fmla="*/ 135 h 3239"/>
                <a:gd name="T50" fmla="*/ 261 w 4184"/>
                <a:gd name="T51" fmla="*/ 138 h 3239"/>
                <a:gd name="T52" fmla="*/ 210 w 4184"/>
                <a:gd name="T53" fmla="*/ 169 h 3239"/>
                <a:gd name="T54" fmla="*/ 182 w 4184"/>
                <a:gd name="T55" fmla="*/ 218 h 3239"/>
                <a:gd name="T56" fmla="*/ 182 w 4184"/>
                <a:gd name="T57" fmla="*/ 279 h 3239"/>
                <a:gd name="T58" fmla="*/ 210 w 4184"/>
                <a:gd name="T59" fmla="*/ 330 h 3239"/>
                <a:gd name="T60" fmla="*/ 261 w 4184"/>
                <a:gd name="T61" fmla="*/ 360 h 3239"/>
                <a:gd name="T62" fmla="*/ 321 w 4184"/>
                <a:gd name="T63" fmla="*/ 360 h 3239"/>
                <a:gd name="T64" fmla="*/ 371 w 4184"/>
                <a:gd name="T65" fmla="*/ 330 h 3239"/>
                <a:gd name="T66" fmla="*/ 401 w 4184"/>
                <a:gd name="T67" fmla="*/ 279 h 3239"/>
                <a:gd name="T68" fmla="*/ 401 w 4184"/>
                <a:gd name="T69" fmla="*/ 218 h 3239"/>
                <a:gd name="T70" fmla="*/ 371 w 4184"/>
                <a:gd name="T71" fmla="*/ 169 h 3239"/>
                <a:gd name="T72" fmla="*/ 321 w 4184"/>
                <a:gd name="T73" fmla="*/ 138 h 3239"/>
                <a:gd name="T74" fmla="*/ 142 w 4184"/>
                <a:gd name="T75" fmla="*/ 0 h 3239"/>
                <a:gd name="T76" fmla="*/ 4080 w 4184"/>
                <a:gd name="T77" fmla="*/ 5 h 3239"/>
                <a:gd name="T78" fmla="*/ 4143 w 4184"/>
                <a:gd name="T79" fmla="*/ 43 h 3239"/>
                <a:gd name="T80" fmla="*/ 4178 w 4184"/>
                <a:gd name="T81" fmla="*/ 105 h 3239"/>
                <a:gd name="T82" fmla="*/ 4178 w 4184"/>
                <a:gd name="T83" fmla="*/ 2117 h 3239"/>
                <a:gd name="T84" fmla="*/ 4171 w 4184"/>
                <a:gd name="T85" fmla="*/ 2101 h 3239"/>
                <a:gd name="T86" fmla="*/ 4152 w 4184"/>
                <a:gd name="T87" fmla="*/ 2096 h 3239"/>
                <a:gd name="T88" fmla="*/ 4126 w 4184"/>
                <a:gd name="T89" fmla="*/ 2096 h 3239"/>
                <a:gd name="T90" fmla="*/ 4007 w 4184"/>
                <a:gd name="T91" fmla="*/ 2089 h 3239"/>
                <a:gd name="T92" fmla="*/ 177 w 4184"/>
                <a:gd name="T93" fmla="*/ 493 h 3239"/>
                <a:gd name="T94" fmla="*/ 2947 w 4184"/>
                <a:gd name="T95" fmla="*/ 3061 h 3239"/>
                <a:gd name="T96" fmla="*/ 2947 w 4184"/>
                <a:gd name="T97" fmla="*/ 3239 h 3239"/>
                <a:gd name="T98" fmla="*/ 105 w 4184"/>
                <a:gd name="T99" fmla="*/ 3233 h 3239"/>
                <a:gd name="T100" fmla="*/ 43 w 4184"/>
                <a:gd name="T101" fmla="*/ 3196 h 3239"/>
                <a:gd name="T102" fmla="*/ 6 w 4184"/>
                <a:gd name="T103" fmla="*/ 3134 h 3239"/>
                <a:gd name="T104" fmla="*/ 0 w 4184"/>
                <a:gd name="T105" fmla="*/ 142 h 3239"/>
                <a:gd name="T106" fmla="*/ 20 w 4184"/>
                <a:gd name="T107" fmla="*/ 71 h 3239"/>
                <a:gd name="T108" fmla="*/ 71 w 4184"/>
                <a:gd name="T109" fmla="*/ 19 h 3239"/>
                <a:gd name="T110" fmla="*/ 142 w 4184"/>
                <a:gd name="T111" fmla="*/ 0 h 3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184" h="3239">
                  <a:moveTo>
                    <a:pt x="1011" y="135"/>
                  </a:moveTo>
                  <a:lnTo>
                    <a:pt x="979" y="138"/>
                  </a:lnTo>
                  <a:lnTo>
                    <a:pt x="953" y="151"/>
                  </a:lnTo>
                  <a:lnTo>
                    <a:pt x="930" y="169"/>
                  </a:lnTo>
                  <a:lnTo>
                    <a:pt x="912" y="192"/>
                  </a:lnTo>
                  <a:lnTo>
                    <a:pt x="900" y="218"/>
                  </a:lnTo>
                  <a:lnTo>
                    <a:pt x="896" y="248"/>
                  </a:lnTo>
                  <a:lnTo>
                    <a:pt x="900" y="279"/>
                  </a:lnTo>
                  <a:lnTo>
                    <a:pt x="912" y="307"/>
                  </a:lnTo>
                  <a:lnTo>
                    <a:pt x="930" y="330"/>
                  </a:lnTo>
                  <a:lnTo>
                    <a:pt x="953" y="348"/>
                  </a:lnTo>
                  <a:lnTo>
                    <a:pt x="979" y="360"/>
                  </a:lnTo>
                  <a:lnTo>
                    <a:pt x="1011" y="364"/>
                  </a:lnTo>
                  <a:lnTo>
                    <a:pt x="1041" y="360"/>
                  </a:lnTo>
                  <a:lnTo>
                    <a:pt x="1067" y="348"/>
                  </a:lnTo>
                  <a:lnTo>
                    <a:pt x="1092" y="330"/>
                  </a:lnTo>
                  <a:lnTo>
                    <a:pt x="1110" y="307"/>
                  </a:lnTo>
                  <a:lnTo>
                    <a:pt x="1120" y="279"/>
                  </a:lnTo>
                  <a:lnTo>
                    <a:pt x="1126" y="248"/>
                  </a:lnTo>
                  <a:lnTo>
                    <a:pt x="1120" y="218"/>
                  </a:lnTo>
                  <a:lnTo>
                    <a:pt x="1110" y="192"/>
                  </a:lnTo>
                  <a:lnTo>
                    <a:pt x="1092" y="169"/>
                  </a:lnTo>
                  <a:lnTo>
                    <a:pt x="1067" y="151"/>
                  </a:lnTo>
                  <a:lnTo>
                    <a:pt x="1041" y="138"/>
                  </a:lnTo>
                  <a:lnTo>
                    <a:pt x="1011" y="135"/>
                  </a:lnTo>
                  <a:close/>
                  <a:moveTo>
                    <a:pt x="642" y="135"/>
                  </a:moveTo>
                  <a:lnTo>
                    <a:pt x="612" y="138"/>
                  </a:lnTo>
                  <a:lnTo>
                    <a:pt x="584" y="151"/>
                  </a:lnTo>
                  <a:lnTo>
                    <a:pt x="561" y="169"/>
                  </a:lnTo>
                  <a:lnTo>
                    <a:pt x="544" y="192"/>
                  </a:lnTo>
                  <a:lnTo>
                    <a:pt x="531" y="218"/>
                  </a:lnTo>
                  <a:lnTo>
                    <a:pt x="528" y="248"/>
                  </a:lnTo>
                  <a:lnTo>
                    <a:pt x="531" y="279"/>
                  </a:lnTo>
                  <a:lnTo>
                    <a:pt x="544" y="307"/>
                  </a:lnTo>
                  <a:lnTo>
                    <a:pt x="561" y="330"/>
                  </a:lnTo>
                  <a:lnTo>
                    <a:pt x="584" y="348"/>
                  </a:lnTo>
                  <a:lnTo>
                    <a:pt x="612" y="360"/>
                  </a:lnTo>
                  <a:lnTo>
                    <a:pt x="642" y="364"/>
                  </a:lnTo>
                  <a:lnTo>
                    <a:pt x="672" y="360"/>
                  </a:lnTo>
                  <a:lnTo>
                    <a:pt x="701" y="348"/>
                  </a:lnTo>
                  <a:lnTo>
                    <a:pt x="722" y="330"/>
                  </a:lnTo>
                  <a:lnTo>
                    <a:pt x="739" y="307"/>
                  </a:lnTo>
                  <a:lnTo>
                    <a:pt x="752" y="279"/>
                  </a:lnTo>
                  <a:lnTo>
                    <a:pt x="755" y="248"/>
                  </a:lnTo>
                  <a:lnTo>
                    <a:pt x="752" y="218"/>
                  </a:lnTo>
                  <a:lnTo>
                    <a:pt x="739" y="192"/>
                  </a:lnTo>
                  <a:lnTo>
                    <a:pt x="722" y="169"/>
                  </a:lnTo>
                  <a:lnTo>
                    <a:pt x="701" y="151"/>
                  </a:lnTo>
                  <a:lnTo>
                    <a:pt x="672" y="138"/>
                  </a:lnTo>
                  <a:lnTo>
                    <a:pt x="642" y="135"/>
                  </a:lnTo>
                  <a:close/>
                  <a:moveTo>
                    <a:pt x="291" y="135"/>
                  </a:moveTo>
                  <a:lnTo>
                    <a:pt x="261" y="138"/>
                  </a:lnTo>
                  <a:lnTo>
                    <a:pt x="235" y="151"/>
                  </a:lnTo>
                  <a:lnTo>
                    <a:pt x="210" y="169"/>
                  </a:lnTo>
                  <a:lnTo>
                    <a:pt x="193" y="192"/>
                  </a:lnTo>
                  <a:lnTo>
                    <a:pt x="182" y="218"/>
                  </a:lnTo>
                  <a:lnTo>
                    <a:pt x="177" y="248"/>
                  </a:lnTo>
                  <a:lnTo>
                    <a:pt x="182" y="279"/>
                  </a:lnTo>
                  <a:lnTo>
                    <a:pt x="193" y="307"/>
                  </a:lnTo>
                  <a:lnTo>
                    <a:pt x="210" y="330"/>
                  </a:lnTo>
                  <a:lnTo>
                    <a:pt x="235" y="348"/>
                  </a:lnTo>
                  <a:lnTo>
                    <a:pt x="261" y="360"/>
                  </a:lnTo>
                  <a:lnTo>
                    <a:pt x="291" y="364"/>
                  </a:lnTo>
                  <a:lnTo>
                    <a:pt x="321" y="360"/>
                  </a:lnTo>
                  <a:lnTo>
                    <a:pt x="348" y="348"/>
                  </a:lnTo>
                  <a:lnTo>
                    <a:pt x="371" y="330"/>
                  </a:lnTo>
                  <a:lnTo>
                    <a:pt x="388" y="307"/>
                  </a:lnTo>
                  <a:lnTo>
                    <a:pt x="401" y="279"/>
                  </a:lnTo>
                  <a:lnTo>
                    <a:pt x="404" y="248"/>
                  </a:lnTo>
                  <a:lnTo>
                    <a:pt x="401" y="218"/>
                  </a:lnTo>
                  <a:lnTo>
                    <a:pt x="388" y="192"/>
                  </a:lnTo>
                  <a:lnTo>
                    <a:pt x="371" y="169"/>
                  </a:lnTo>
                  <a:lnTo>
                    <a:pt x="348" y="151"/>
                  </a:lnTo>
                  <a:lnTo>
                    <a:pt x="321" y="138"/>
                  </a:lnTo>
                  <a:lnTo>
                    <a:pt x="291" y="135"/>
                  </a:lnTo>
                  <a:close/>
                  <a:moveTo>
                    <a:pt x="142" y="0"/>
                  </a:moveTo>
                  <a:lnTo>
                    <a:pt x="4043" y="0"/>
                  </a:lnTo>
                  <a:lnTo>
                    <a:pt x="4080" y="5"/>
                  </a:lnTo>
                  <a:lnTo>
                    <a:pt x="4113" y="19"/>
                  </a:lnTo>
                  <a:lnTo>
                    <a:pt x="4143" y="43"/>
                  </a:lnTo>
                  <a:lnTo>
                    <a:pt x="4164" y="71"/>
                  </a:lnTo>
                  <a:lnTo>
                    <a:pt x="4178" y="105"/>
                  </a:lnTo>
                  <a:lnTo>
                    <a:pt x="4184" y="142"/>
                  </a:lnTo>
                  <a:lnTo>
                    <a:pt x="4178" y="2117"/>
                  </a:lnTo>
                  <a:lnTo>
                    <a:pt x="4177" y="2106"/>
                  </a:lnTo>
                  <a:lnTo>
                    <a:pt x="4171" y="2101"/>
                  </a:lnTo>
                  <a:lnTo>
                    <a:pt x="4163" y="2097"/>
                  </a:lnTo>
                  <a:lnTo>
                    <a:pt x="4152" y="2096"/>
                  </a:lnTo>
                  <a:lnTo>
                    <a:pt x="4140" y="2096"/>
                  </a:lnTo>
                  <a:lnTo>
                    <a:pt x="4126" y="2096"/>
                  </a:lnTo>
                  <a:lnTo>
                    <a:pt x="4067" y="2089"/>
                  </a:lnTo>
                  <a:lnTo>
                    <a:pt x="4007" y="2089"/>
                  </a:lnTo>
                  <a:lnTo>
                    <a:pt x="4007" y="493"/>
                  </a:lnTo>
                  <a:lnTo>
                    <a:pt x="177" y="493"/>
                  </a:lnTo>
                  <a:lnTo>
                    <a:pt x="177" y="3061"/>
                  </a:lnTo>
                  <a:lnTo>
                    <a:pt x="2947" y="3061"/>
                  </a:lnTo>
                  <a:lnTo>
                    <a:pt x="2946" y="3150"/>
                  </a:lnTo>
                  <a:lnTo>
                    <a:pt x="2947" y="3239"/>
                  </a:lnTo>
                  <a:lnTo>
                    <a:pt x="142" y="3239"/>
                  </a:lnTo>
                  <a:lnTo>
                    <a:pt x="105" y="3233"/>
                  </a:lnTo>
                  <a:lnTo>
                    <a:pt x="71" y="3219"/>
                  </a:lnTo>
                  <a:lnTo>
                    <a:pt x="43" y="3196"/>
                  </a:lnTo>
                  <a:lnTo>
                    <a:pt x="20" y="3168"/>
                  </a:lnTo>
                  <a:lnTo>
                    <a:pt x="6" y="3134"/>
                  </a:lnTo>
                  <a:lnTo>
                    <a:pt x="0" y="3097"/>
                  </a:lnTo>
                  <a:lnTo>
                    <a:pt x="0" y="142"/>
                  </a:lnTo>
                  <a:lnTo>
                    <a:pt x="6" y="105"/>
                  </a:lnTo>
                  <a:lnTo>
                    <a:pt x="20" y="71"/>
                  </a:lnTo>
                  <a:lnTo>
                    <a:pt x="43" y="43"/>
                  </a:lnTo>
                  <a:lnTo>
                    <a:pt x="71" y="19"/>
                  </a:lnTo>
                  <a:lnTo>
                    <a:pt x="105" y="5"/>
                  </a:lnTo>
                  <a:lnTo>
                    <a:pt x="1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36" name="Freeform 294"/>
            <p:cNvSpPr>
              <a:spLocks noEditPoints="1"/>
            </p:cNvSpPr>
            <p:nvPr/>
          </p:nvSpPr>
          <p:spPr bwMode="auto">
            <a:xfrm>
              <a:off x="4475163" y="550863"/>
              <a:ext cx="1397000" cy="1433513"/>
            </a:xfrm>
            <a:custGeom>
              <a:avLst/>
              <a:gdLst>
                <a:gd name="T0" fmla="*/ 1196 w 1760"/>
                <a:gd name="T1" fmla="*/ 1354 h 1807"/>
                <a:gd name="T2" fmla="*/ 1240 w 1760"/>
                <a:gd name="T3" fmla="*/ 1514 h 1807"/>
                <a:gd name="T4" fmla="*/ 1418 w 1760"/>
                <a:gd name="T5" fmla="*/ 1550 h 1807"/>
                <a:gd name="T6" fmla="*/ 1515 w 1760"/>
                <a:gd name="T7" fmla="*/ 1383 h 1807"/>
                <a:gd name="T8" fmla="*/ 1391 w 1760"/>
                <a:gd name="T9" fmla="*/ 1250 h 1807"/>
                <a:gd name="T10" fmla="*/ 1201 w 1760"/>
                <a:gd name="T11" fmla="*/ 1243 h 1807"/>
                <a:gd name="T12" fmla="*/ 310 w 1760"/>
                <a:gd name="T13" fmla="*/ 1271 h 1807"/>
                <a:gd name="T14" fmla="*/ 252 w 1760"/>
                <a:gd name="T15" fmla="*/ 1452 h 1807"/>
                <a:gd name="T16" fmla="*/ 404 w 1760"/>
                <a:gd name="T17" fmla="*/ 1562 h 1807"/>
                <a:gd name="T18" fmla="*/ 547 w 1760"/>
                <a:gd name="T19" fmla="*/ 1470 h 1807"/>
                <a:gd name="T20" fmla="*/ 564 w 1760"/>
                <a:gd name="T21" fmla="*/ 1317 h 1807"/>
                <a:gd name="T22" fmla="*/ 471 w 1760"/>
                <a:gd name="T23" fmla="*/ 1243 h 1807"/>
                <a:gd name="T24" fmla="*/ 1356 w 1760"/>
                <a:gd name="T25" fmla="*/ 245 h 1807"/>
                <a:gd name="T26" fmla="*/ 1204 w 1760"/>
                <a:gd name="T27" fmla="*/ 366 h 1807"/>
                <a:gd name="T28" fmla="*/ 1196 w 1760"/>
                <a:gd name="T29" fmla="*/ 494 h 1807"/>
                <a:gd name="T30" fmla="*/ 1310 w 1760"/>
                <a:gd name="T31" fmla="*/ 565 h 1807"/>
                <a:gd name="T32" fmla="*/ 1492 w 1760"/>
                <a:gd name="T33" fmla="*/ 492 h 1807"/>
                <a:gd name="T34" fmla="*/ 1469 w 1760"/>
                <a:gd name="T35" fmla="*/ 291 h 1807"/>
                <a:gd name="T36" fmla="*/ 372 w 1760"/>
                <a:gd name="T37" fmla="*/ 247 h 1807"/>
                <a:gd name="T38" fmla="*/ 245 w 1760"/>
                <a:gd name="T39" fmla="*/ 389 h 1807"/>
                <a:gd name="T40" fmla="*/ 337 w 1760"/>
                <a:gd name="T41" fmla="*/ 549 h 1807"/>
                <a:gd name="T42" fmla="*/ 543 w 1760"/>
                <a:gd name="T43" fmla="*/ 565 h 1807"/>
                <a:gd name="T44" fmla="*/ 564 w 1760"/>
                <a:gd name="T45" fmla="*/ 453 h 1807"/>
                <a:gd name="T46" fmla="*/ 518 w 1760"/>
                <a:gd name="T47" fmla="*/ 291 h 1807"/>
                <a:gd name="T48" fmla="*/ 509 w 1760"/>
                <a:gd name="T49" fmla="*/ 13 h 1807"/>
                <a:gd name="T50" fmla="*/ 751 w 1760"/>
                <a:gd name="T51" fmla="*/ 203 h 1807"/>
                <a:gd name="T52" fmla="*/ 806 w 1760"/>
                <a:gd name="T53" fmla="*/ 540 h 1807"/>
                <a:gd name="T54" fmla="*/ 987 w 1760"/>
                <a:gd name="T55" fmla="*/ 249 h 1807"/>
                <a:gd name="T56" fmla="*/ 1201 w 1760"/>
                <a:gd name="T57" fmla="*/ 31 h 1807"/>
                <a:gd name="T58" fmla="*/ 1511 w 1760"/>
                <a:gd name="T59" fmla="*/ 31 h 1807"/>
                <a:gd name="T60" fmla="*/ 1737 w 1760"/>
                <a:gd name="T61" fmla="*/ 268 h 1807"/>
                <a:gd name="T62" fmla="*/ 1712 w 1760"/>
                <a:gd name="T63" fmla="*/ 602 h 1807"/>
                <a:gd name="T64" fmla="*/ 1444 w 1760"/>
                <a:gd name="T65" fmla="*/ 801 h 1807"/>
                <a:gd name="T66" fmla="*/ 1231 w 1760"/>
                <a:gd name="T67" fmla="*/ 813 h 1807"/>
                <a:gd name="T68" fmla="*/ 1289 w 1760"/>
                <a:gd name="T69" fmla="*/ 994 h 1807"/>
                <a:gd name="T70" fmla="*/ 1601 w 1760"/>
                <a:gd name="T71" fmla="*/ 1074 h 1807"/>
                <a:gd name="T72" fmla="*/ 1760 w 1760"/>
                <a:gd name="T73" fmla="*/ 1369 h 1807"/>
                <a:gd name="T74" fmla="*/ 1642 w 1760"/>
                <a:gd name="T75" fmla="*/ 1686 h 1807"/>
                <a:gd name="T76" fmla="*/ 1356 w 1760"/>
                <a:gd name="T77" fmla="*/ 1807 h 1807"/>
                <a:gd name="T78" fmla="*/ 1069 w 1760"/>
                <a:gd name="T79" fmla="*/ 1686 h 1807"/>
                <a:gd name="T80" fmla="*/ 956 w 1760"/>
                <a:gd name="T81" fmla="*/ 1400 h 1807"/>
                <a:gd name="T82" fmla="*/ 806 w 1760"/>
                <a:gd name="T83" fmla="*/ 1273 h 1807"/>
                <a:gd name="T84" fmla="*/ 799 w 1760"/>
                <a:gd name="T85" fmla="*/ 1452 h 1807"/>
                <a:gd name="T86" fmla="*/ 651 w 1760"/>
                <a:gd name="T87" fmla="*/ 1723 h 1807"/>
                <a:gd name="T88" fmla="*/ 351 w 1760"/>
                <a:gd name="T89" fmla="*/ 1803 h 1807"/>
                <a:gd name="T90" fmla="*/ 77 w 1760"/>
                <a:gd name="T91" fmla="*/ 1640 h 1807"/>
                <a:gd name="T92" fmla="*/ 7 w 1760"/>
                <a:gd name="T93" fmla="*/ 1314 h 1807"/>
                <a:gd name="T94" fmla="*/ 204 w 1760"/>
                <a:gd name="T95" fmla="*/ 1046 h 1807"/>
                <a:gd name="T96" fmla="*/ 492 w 1760"/>
                <a:gd name="T97" fmla="*/ 994 h 1807"/>
                <a:gd name="T98" fmla="*/ 534 w 1760"/>
                <a:gd name="T99" fmla="*/ 886 h 1807"/>
                <a:gd name="T100" fmla="*/ 513 w 1760"/>
                <a:gd name="T101" fmla="*/ 813 h 1807"/>
                <a:gd name="T102" fmla="*/ 257 w 1760"/>
                <a:gd name="T103" fmla="*/ 785 h 1807"/>
                <a:gd name="T104" fmla="*/ 23 w 1760"/>
                <a:gd name="T105" fmla="*/ 549 h 1807"/>
                <a:gd name="T106" fmla="*/ 46 w 1760"/>
                <a:gd name="T107" fmla="*/ 215 h 1807"/>
                <a:gd name="T108" fmla="*/ 298 w 1760"/>
                <a:gd name="T109" fmla="*/ 13 h 1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60" h="1807">
                  <a:moveTo>
                    <a:pt x="1201" y="1243"/>
                  </a:moveTo>
                  <a:lnTo>
                    <a:pt x="1196" y="1243"/>
                  </a:lnTo>
                  <a:lnTo>
                    <a:pt x="1196" y="1314"/>
                  </a:lnTo>
                  <a:lnTo>
                    <a:pt x="1196" y="1317"/>
                  </a:lnTo>
                  <a:lnTo>
                    <a:pt x="1194" y="1333"/>
                  </a:lnTo>
                  <a:lnTo>
                    <a:pt x="1196" y="1354"/>
                  </a:lnTo>
                  <a:lnTo>
                    <a:pt x="1196" y="1381"/>
                  </a:lnTo>
                  <a:lnTo>
                    <a:pt x="1199" y="1409"/>
                  </a:lnTo>
                  <a:lnTo>
                    <a:pt x="1204" y="1440"/>
                  </a:lnTo>
                  <a:lnTo>
                    <a:pt x="1213" y="1470"/>
                  </a:lnTo>
                  <a:lnTo>
                    <a:pt x="1224" y="1495"/>
                  </a:lnTo>
                  <a:lnTo>
                    <a:pt x="1240" y="1514"/>
                  </a:lnTo>
                  <a:lnTo>
                    <a:pt x="1266" y="1535"/>
                  </a:lnTo>
                  <a:lnTo>
                    <a:pt x="1294" y="1550"/>
                  </a:lnTo>
                  <a:lnTo>
                    <a:pt x="1324" y="1560"/>
                  </a:lnTo>
                  <a:lnTo>
                    <a:pt x="1356" y="1562"/>
                  </a:lnTo>
                  <a:lnTo>
                    <a:pt x="1388" y="1560"/>
                  </a:lnTo>
                  <a:lnTo>
                    <a:pt x="1418" y="1550"/>
                  </a:lnTo>
                  <a:lnTo>
                    <a:pt x="1444" y="1535"/>
                  </a:lnTo>
                  <a:lnTo>
                    <a:pt x="1469" y="1514"/>
                  </a:lnTo>
                  <a:lnTo>
                    <a:pt x="1492" y="1486"/>
                  </a:lnTo>
                  <a:lnTo>
                    <a:pt x="1508" y="1452"/>
                  </a:lnTo>
                  <a:lnTo>
                    <a:pt x="1515" y="1418"/>
                  </a:lnTo>
                  <a:lnTo>
                    <a:pt x="1515" y="1383"/>
                  </a:lnTo>
                  <a:lnTo>
                    <a:pt x="1508" y="1347"/>
                  </a:lnTo>
                  <a:lnTo>
                    <a:pt x="1492" y="1315"/>
                  </a:lnTo>
                  <a:lnTo>
                    <a:pt x="1469" y="1287"/>
                  </a:lnTo>
                  <a:lnTo>
                    <a:pt x="1449" y="1271"/>
                  </a:lnTo>
                  <a:lnTo>
                    <a:pt x="1423" y="1259"/>
                  </a:lnTo>
                  <a:lnTo>
                    <a:pt x="1391" y="1250"/>
                  </a:lnTo>
                  <a:lnTo>
                    <a:pt x="1352" y="1244"/>
                  </a:lnTo>
                  <a:lnTo>
                    <a:pt x="1310" y="1243"/>
                  </a:lnTo>
                  <a:lnTo>
                    <a:pt x="1289" y="1243"/>
                  </a:lnTo>
                  <a:lnTo>
                    <a:pt x="1263" y="1243"/>
                  </a:lnTo>
                  <a:lnTo>
                    <a:pt x="1217" y="1243"/>
                  </a:lnTo>
                  <a:lnTo>
                    <a:pt x="1201" y="1243"/>
                  </a:lnTo>
                  <a:close/>
                  <a:moveTo>
                    <a:pt x="471" y="1243"/>
                  </a:moveTo>
                  <a:lnTo>
                    <a:pt x="450" y="1243"/>
                  </a:lnTo>
                  <a:lnTo>
                    <a:pt x="407" y="1244"/>
                  </a:lnTo>
                  <a:lnTo>
                    <a:pt x="368" y="1250"/>
                  </a:lnTo>
                  <a:lnTo>
                    <a:pt x="337" y="1259"/>
                  </a:lnTo>
                  <a:lnTo>
                    <a:pt x="310" y="1271"/>
                  </a:lnTo>
                  <a:lnTo>
                    <a:pt x="289" y="1287"/>
                  </a:lnTo>
                  <a:lnTo>
                    <a:pt x="268" y="1315"/>
                  </a:lnTo>
                  <a:lnTo>
                    <a:pt x="252" y="1347"/>
                  </a:lnTo>
                  <a:lnTo>
                    <a:pt x="245" y="1383"/>
                  </a:lnTo>
                  <a:lnTo>
                    <a:pt x="245" y="1418"/>
                  </a:lnTo>
                  <a:lnTo>
                    <a:pt x="252" y="1452"/>
                  </a:lnTo>
                  <a:lnTo>
                    <a:pt x="268" y="1486"/>
                  </a:lnTo>
                  <a:lnTo>
                    <a:pt x="289" y="1514"/>
                  </a:lnTo>
                  <a:lnTo>
                    <a:pt x="315" y="1535"/>
                  </a:lnTo>
                  <a:lnTo>
                    <a:pt x="342" y="1550"/>
                  </a:lnTo>
                  <a:lnTo>
                    <a:pt x="372" y="1560"/>
                  </a:lnTo>
                  <a:lnTo>
                    <a:pt x="404" y="1562"/>
                  </a:lnTo>
                  <a:lnTo>
                    <a:pt x="435" y="1560"/>
                  </a:lnTo>
                  <a:lnTo>
                    <a:pt x="465" y="1550"/>
                  </a:lnTo>
                  <a:lnTo>
                    <a:pt x="494" y="1535"/>
                  </a:lnTo>
                  <a:lnTo>
                    <a:pt x="518" y="1514"/>
                  </a:lnTo>
                  <a:lnTo>
                    <a:pt x="534" y="1495"/>
                  </a:lnTo>
                  <a:lnTo>
                    <a:pt x="547" y="1470"/>
                  </a:lnTo>
                  <a:lnTo>
                    <a:pt x="555" y="1440"/>
                  </a:lnTo>
                  <a:lnTo>
                    <a:pt x="561" y="1409"/>
                  </a:lnTo>
                  <a:lnTo>
                    <a:pt x="562" y="1381"/>
                  </a:lnTo>
                  <a:lnTo>
                    <a:pt x="564" y="1354"/>
                  </a:lnTo>
                  <a:lnTo>
                    <a:pt x="564" y="1333"/>
                  </a:lnTo>
                  <a:lnTo>
                    <a:pt x="564" y="1317"/>
                  </a:lnTo>
                  <a:lnTo>
                    <a:pt x="564" y="1314"/>
                  </a:lnTo>
                  <a:lnTo>
                    <a:pt x="564" y="1243"/>
                  </a:lnTo>
                  <a:lnTo>
                    <a:pt x="559" y="1243"/>
                  </a:lnTo>
                  <a:lnTo>
                    <a:pt x="543" y="1243"/>
                  </a:lnTo>
                  <a:lnTo>
                    <a:pt x="495" y="1243"/>
                  </a:lnTo>
                  <a:lnTo>
                    <a:pt x="471" y="1243"/>
                  </a:lnTo>
                  <a:close/>
                  <a:moveTo>
                    <a:pt x="748" y="771"/>
                  </a:moveTo>
                  <a:lnTo>
                    <a:pt x="748" y="1037"/>
                  </a:lnTo>
                  <a:lnTo>
                    <a:pt x="1012" y="1037"/>
                  </a:lnTo>
                  <a:lnTo>
                    <a:pt x="1012" y="771"/>
                  </a:lnTo>
                  <a:lnTo>
                    <a:pt x="748" y="771"/>
                  </a:lnTo>
                  <a:close/>
                  <a:moveTo>
                    <a:pt x="1356" y="245"/>
                  </a:moveTo>
                  <a:lnTo>
                    <a:pt x="1314" y="251"/>
                  </a:lnTo>
                  <a:lnTo>
                    <a:pt x="1275" y="267"/>
                  </a:lnTo>
                  <a:lnTo>
                    <a:pt x="1240" y="291"/>
                  </a:lnTo>
                  <a:lnTo>
                    <a:pt x="1224" y="313"/>
                  </a:lnTo>
                  <a:lnTo>
                    <a:pt x="1213" y="338"/>
                  </a:lnTo>
                  <a:lnTo>
                    <a:pt x="1204" y="366"/>
                  </a:lnTo>
                  <a:lnTo>
                    <a:pt x="1199" y="396"/>
                  </a:lnTo>
                  <a:lnTo>
                    <a:pt x="1196" y="426"/>
                  </a:lnTo>
                  <a:lnTo>
                    <a:pt x="1196" y="453"/>
                  </a:lnTo>
                  <a:lnTo>
                    <a:pt x="1194" y="474"/>
                  </a:lnTo>
                  <a:lnTo>
                    <a:pt x="1196" y="488"/>
                  </a:lnTo>
                  <a:lnTo>
                    <a:pt x="1196" y="494"/>
                  </a:lnTo>
                  <a:lnTo>
                    <a:pt x="1196" y="565"/>
                  </a:lnTo>
                  <a:lnTo>
                    <a:pt x="1201" y="565"/>
                  </a:lnTo>
                  <a:lnTo>
                    <a:pt x="1217" y="565"/>
                  </a:lnTo>
                  <a:lnTo>
                    <a:pt x="1263" y="565"/>
                  </a:lnTo>
                  <a:lnTo>
                    <a:pt x="1289" y="565"/>
                  </a:lnTo>
                  <a:lnTo>
                    <a:pt x="1310" y="565"/>
                  </a:lnTo>
                  <a:lnTo>
                    <a:pt x="1352" y="563"/>
                  </a:lnTo>
                  <a:lnTo>
                    <a:pt x="1391" y="558"/>
                  </a:lnTo>
                  <a:lnTo>
                    <a:pt x="1423" y="549"/>
                  </a:lnTo>
                  <a:lnTo>
                    <a:pt x="1449" y="536"/>
                  </a:lnTo>
                  <a:lnTo>
                    <a:pt x="1469" y="520"/>
                  </a:lnTo>
                  <a:lnTo>
                    <a:pt x="1492" y="492"/>
                  </a:lnTo>
                  <a:lnTo>
                    <a:pt x="1508" y="460"/>
                  </a:lnTo>
                  <a:lnTo>
                    <a:pt x="1515" y="424"/>
                  </a:lnTo>
                  <a:lnTo>
                    <a:pt x="1515" y="389"/>
                  </a:lnTo>
                  <a:lnTo>
                    <a:pt x="1508" y="355"/>
                  </a:lnTo>
                  <a:lnTo>
                    <a:pt x="1492" y="322"/>
                  </a:lnTo>
                  <a:lnTo>
                    <a:pt x="1469" y="291"/>
                  </a:lnTo>
                  <a:lnTo>
                    <a:pt x="1444" y="272"/>
                  </a:lnTo>
                  <a:lnTo>
                    <a:pt x="1418" y="258"/>
                  </a:lnTo>
                  <a:lnTo>
                    <a:pt x="1388" y="247"/>
                  </a:lnTo>
                  <a:lnTo>
                    <a:pt x="1356" y="245"/>
                  </a:lnTo>
                  <a:close/>
                  <a:moveTo>
                    <a:pt x="404" y="245"/>
                  </a:moveTo>
                  <a:lnTo>
                    <a:pt x="372" y="247"/>
                  </a:lnTo>
                  <a:lnTo>
                    <a:pt x="342" y="258"/>
                  </a:lnTo>
                  <a:lnTo>
                    <a:pt x="315" y="272"/>
                  </a:lnTo>
                  <a:lnTo>
                    <a:pt x="289" y="291"/>
                  </a:lnTo>
                  <a:lnTo>
                    <a:pt x="268" y="322"/>
                  </a:lnTo>
                  <a:lnTo>
                    <a:pt x="252" y="355"/>
                  </a:lnTo>
                  <a:lnTo>
                    <a:pt x="245" y="389"/>
                  </a:lnTo>
                  <a:lnTo>
                    <a:pt x="245" y="424"/>
                  </a:lnTo>
                  <a:lnTo>
                    <a:pt x="252" y="460"/>
                  </a:lnTo>
                  <a:lnTo>
                    <a:pt x="268" y="492"/>
                  </a:lnTo>
                  <a:lnTo>
                    <a:pt x="289" y="520"/>
                  </a:lnTo>
                  <a:lnTo>
                    <a:pt x="310" y="536"/>
                  </a:lnTo>
                  <a:lnTo>
                    <a:pt x="337" y="549"/>
                  </a:lnTo>
                  <a:lnTo>
                    <a:pt x="368" y="558"/>
                  </a:lnTo>
                  <a:lnTo>
                    <a:pt x="407" y="563"/>
                  </a:lnTo>
                  <a:lnTo>
                    <a:pt x="450" y="565"/>
                  </a:lnTo>
                  <a:lnTo>
                    <a:pt x="471" y="565"/>
                  </a:lnTo>
                  <a:lnTo>
                    <a:pt x="495" y="565"/>
                  </a:lnTo>
                  <a:lnTo>
                    <a:pt x="543" y="565"/>
                  </a:lnTo>
                  <a:lnTo>
                    <a:pt x="559" y="565"/>
                  </a:lnTo>
                  <a:lnTo>
                    <a:pt x="564" y="565"/>
                  </a:lnTo>
                  <a:lnTo>
                    <a:pt x="564" y="494"/>
                  </a:lnTo>
                  <a:lnTo>
                    <a:pt x="564" y="488"/>
                  </a:lnTo>
                  <a:lnTo>
                    <a:pt x="564" y="474"/>
                  </a:lnTo>
                  <a:lnTo>
                    <a:pt x="564" y="453"/>
                  </a:lnTo>
                  <a:lnTo>
                    <a:pt x="562" y="426"/>
                  </a:lnTo>
                  <a:lnTo>
                    <a:pt x="561" y="396"/>
                  </a:lnTo>
                  <a:lnTo>
                    <a:pt x="555" y="366"/>
                  </a:lnTo>
                  <a:lnTo>
                    <a:pt x="547" y="338"/>
                  </a:lnTo>
                  <a:lnTo>
                    <a:pt x="534" y="313"/>
                  </a:lnTo>
                  <a:lnTo>
                    <a:pt x="518" y="291"/>
                  </a:lnTo>
                  <a:lnTo>
                    <a:pt x="485" y="267"/>
                  </a:lnTo>
                  <a:lnTo>
                    <a:pt x="446" y="251"/>
                  </a:lnTo>
                  <a:lnTo>
                    <a:pt x="404" y="245"/>
                  </a:lnTo>
                  <a:close/>
                  <a:moveTo>
                    <a:pt x="404" y="0"/>
                  </a:moveTo>
                  <a:lnTo>
                    <a:pt x="457" y="4"/>
                  </a:lnTo>
                  <a:lnTo>
                    <a:pt x="509" y="13"/>
                  </a:lnTo>
                  <a:lnTo>
                    <a:pt x="559" y="31"/>
                  </a:lnTo>
                  <a:lnTo>
                    <a:pt x="606" y="54"/>
                  </a:lnTo>
                  <a:lnTo>
                    <a:pt x="651" y="84"/>
                  </a:lnTo>
                  <a:lnTo>
                    <a:pt x="691" y="121"/>
                  </a:lnTo>
                  <a:lnTo>
                    <a:pt x="725" y="160"/>
                  </a:lnTo>
                  <a:lnTo>
                    <a:pt x="751" y="203"/>
                  </a:lnTo>
                  <a:lnTo>
                    <a:pt x="772" y="249"/>
                  </a:lnTo>
                  <a:lnTo>
                    <a:pt x="786" y="297"/>
                  </a:lnTo>
                  <a:lnTo>
                    <a:pt x="797" y="346"/>
                  </a:lnTo>
                  <a:lnTo>
                    <a:pt x="804" y="396"/>
                  </a:lnTo>
                  <a:lnTo>
                    <a:pt x="806" y="444"/>
                  </a:lnTo>
                  <a:lnTo>
                    <a:pt x="806" y="540"/>
                  </a:lnTo>
                  <a:lnTo>
                    <a:pt x="952" y="540"/>
                  </a:lnTo>
                  <a:lnTo>
                    <a:pt x="954" y="444"/>
                  </a:lnTo>
                  <a:lnTo>
                    <a:pt x="956" y="396"/>
                  </a:lnTo>
                  <a:lnTo>
                    <a:pt x="963" y="346"/>
                  </a:lnTo>
                  <a:lnTo>
                    <a:pt x="972" y="297"/>
                  </a:lnTo>
                  <a:lnTo>
                    <a:pt x="987" y="249"/>
                  </a:lnTo>
                  <a:lnTo>
                    <a:pt x="1009" y="203"/>
                  </a:lnTo>
                  <a:lnTo>
                    <a:pt x="1035" y="160"/>
                  </a:lnTo>
                  <a:lnTo>
                    <a:pt x="1069" y="121"/>
                  </a:lnTo>
                  <a:lnTo>
                    <a:pt x="1109" y="84"/>
                  </a:lnTo>
                  <a:lnTo>
                    <a:pt x="1153" y="54"/>
                  </a:lnTo>
                  <a:lnTo>
                    <a:pt x="1201" y="31"/>
                  </a:lnTo>
                  <a:lnTo>
                    <a:pt x="1250" y="13"/>
                  </a:lnTo>
                  <a:lnTo>
                    <a:pt x="1301" y="4"/>
                  </a:lnTo>
                  <a:lnTo>
                    <a:pt x="1356" y="0"/>
                  </a:lnTo>
                  <a:lnTo>
                    <a:pt x="1409" y="4"/>
                  </a:lnTo>
                  <a:lnTo>
                    <a:pt x="1462" y="13"/>
                  </a:lnTo>
                  <a:lnTo>
                    <a:pt x="1511" y="31"/>
                  </a:lnTo>
                  <a:lnTo>
                    <a:pt x="1559" y="54"/>
                  </a:lnTo>
                  <a:lnTo>
                    <a:pt x="1603" y="84"/>
                  </a:lnTo>
                  <a:lnTo>
                    <a:pt x="1642" y="121"/>
                  </a:lnTo>
                  <a:lnTo>
                    <a:pt x="1681" y="165"/>
                  </a:lnTo>
                  <a:lnTo>
                    <a:pt x="1712" y="215"/>
                  </a:lnTo>
                  <a:lnTo>
                    <a:pt x="1737" y="268"/>
                  </a:lnTo>
                  <a:lnTo>
                    <a:pt x="1753" y="323"/>
                  </a:lnTo>
                  <a:lnTo>
                    <a:pt x="1760" y="380"/>
                  </a:lnTo>
                  <a:lnTo>
                    <a:pt x="1760" y="437"/>
                  </a:lnTo>
                  <a:lnTo>
                    <a:pt x="1753" y="494"/>
                  </a:lnTo>
                  <a:lnTo>
                    <a:pt x="1737" y="549"/>
                  </a:lnTo>
                  <a:lnTo>
                    <a:pt x="1712" y="602"/>
                  </a:lnTo>
                  <a:lnTo>
                    <a:pt x="1681" y="652"/>
                  </a:lnTo>
                  <a:lnTo>
                    <a:pt x="1642" y="698"/>
                  </a:lnTo>
                  <a:lnTo>
                    <a:pt x="1601" y="733"/>
                  </a:lnTo>
                  <a:lnTo>
                    <a:pt x="1555" y="762"/>
                  </a:lnTo>
                  <a:lnTo>
                    <a:pt x="1502" y="785"/>
                  </a:lnTo>
                  <a:lnTo>
                    <a:pt x="1444" y="801"/>
                  </a:lnTo>
                  <a:lnTo>
                    <a:pt x="1379" y="810"/>
                  </a:lnTo>
                  <a:lnTo>
                    <a:pt x="1310" y="813"/>
                  </a:lnTo>
                  <a:lnTo>
                    <a:pt x="1289" y="813"/>
                  </a:lnTo>
                  <a:lnTo>
                    <a:pt x="1268" y="813"/>
                  </a:lnTo>
                  <a:lnTo>
                    <a:pt x="1247" y="813"/>
                  </a:lnTo>
                  <a:lnTo>
                    <a:pt x="1231" y="813"/>
                  </a:lnTo>
                  <a:lnTo>
                    <a:pt x="1224" y="813"/>
                  </a:lnTo>
                  <a:lnTo>
                    <a:pt x="1224" y="994"/>
                  </a:lnTo>
                  <a:lnTo>
                    <a:pt x="1231" y="994"/>
                  </a:lnTo>
                  <a:lnTo>
                    <a:pt x="1247" y="994"/>
                  </a:lnTo>
                  <a:lnTo>
                    <a:pt x="1268" y="994"/>
                  </a:lnTo>
                  <a:lnTo>
                    <a:pt x="1289" y="994"/>
                  </a:lnTo>
                  <a:lnTo>
                    <a:pt x="1310" y="994"/>
                  </a:lnTo>
                  <a:lnTo>
                    <a:pt x="1379" y="998"/>
                  </a:lnTo>
                  <a:lnTo>
                    <a:pt x="1444" y="1007"/>
                  </a:lnTo>
                  <a:lnTo>
                    <a:pt x="1502" y="1023"/>
                  </a:lnTo>
                  <a:lnTo>
                    <a:pt x="1555" y="1046"/>
                  </a:lnTo>
                  <a:lnTo>
                    <a:pt x="1601" y="1074"/>
                  </a:lnTo>
                  <a:lnTo>
                    <a:pt x="1642" y="1109"/>
                  </a:lnTo>
                  <a:lnTo>
                    <a:pt x="1681" y="1156"/>
                  </a:lnTo>
                  <a:lnTo>
                    <a:pt x="1712" y="1205"/>
                  </a:lnTo>
                  <a:lnTo>
                    <a:pt x="1737" y="1259"/>
                  </a:lnTo>
                  <a:lnTo>
                    <a:pt x="1753" y="1314"/>
                  </a:lnTo>
                  <a:lnTo>
                    <a:pt x="1760" y="1369"/>
                  </a:lnTo>
                  <a:lnTo>
                    <a:pt x="1760" y="1427"/>
                  </a:lnTo>
                  <a:lnTo>
                    <a:pt x="1753" y="1482"/>
                  </a:lnTo>
                  <a:lnTo>
                    <a:pt x="1737" y="1539"/>
                  </a:lnTo>
                  <a:lnTo>
                    <a:pt x="1712" y="1590"/>
                  </a:lnTo>
                  <a:lnTo>
                    <a:pt x="1681" y="1640"/>
                  </a:lnTo>
                  <a:lnTo>
                    <a:pt x="1642" y="1686"/>
                  </a:lnTo>
                  <a:lnTo>
                    <a:pt x="1603" y="1723"/>
                  </a:lnTo>
                  <a:lnTo>
                    <a:pt x="1559" y="1752"/>
                  </a:lnTo>
                  <a:lnTo>
                    <a:pt x="1511" y="1777"/>
                  </a:lnTo>
                  <a:lnTo>
                    <a:pt x="1462" y="1793"/>
                  </a:lnTo>
                  <a:lnTo>
                    <a:pt x="1409" y="1803"/>
                  </a:lnTo>
                  <a:lnTo>
                    <a:pt x="1356" y="1807"/>
                  </a:lnTo>
                  <a:lnTo>
                    <a:pt x="1301" y="1803"/>
                  </a:lnTo>
                  <a:lnTo>
                    <a:pt x="1250" y="1793"/>
                  </a:lnTo>
                  <a:lnTo>
                    <a:pt x="1201" y="1777"/>
                  </a:lnTo>
                  <a:lnTo>
                    <a:pt x="1153" y="1752"/>
                  </a:lnTo>
                  <a:lnTo>
                    <a:pt x="1109" y="1723"/>
                  </a:lnTo>
                  <a:lnTo>
                    <a:pt x="1069" y="1686"/>
                  </a:lnTo>
                  <a:lnTo>
                    <a:pt x="1033" y="1645"/>
                  </a:lnTo>
                  <a:lnTo>
                    <a:pt x="1007" y="1601"/>
                  </a:lnTo>
                  <a:lnTo>
                    <a:pt x="986" y="1553"/>
                  </a:lnTo>
                  <a:lnTo>
                    <a:pt x="970" y="1502"/>
                  </a:lnTo>
                  <a:lnTo>
                    <a:pt x="961" y="1452"/>
                  </a:lnTo>
                  <a:lnTo>
                    <a:pt x="956" y="1400"/>
                  </a:lnTo>
                  <a:lnTo>
                    <a:pt x="954" y="1349"/>
                  </a:lnTo>
                  <a:lnTo>
                    <a:pt x="954" y="1287"/>
                  </a:lnTo>
                  <a:lnTo>
                    <a:pt x="954" y="1273"/>
                  </a:lnTo>
                  <a:lnTo>
                    <a:pt x="954" y="1267"/>
                  </a:lnTo>
                  <a:lnTo>
                    <a:pt x="806" y="1267"/>
                  </a:lnTo>
                  <a:lnTo>
                    <a:pt x="806" y="1273"/>
                  </a:lnTo>
                  <a:lnTo>
                    <a:pt x="806" y="1287"/>
                  </a:lnTo>
                  <a:lnTo>
                    <a:pt x="806" y="1308"/>
                  </a:lnTo>
                  <a:lnTo>
                    <a:pt x="806" y="1330"/>
                  </a:lnTo>
                  <a:lnTo>
                    <a:pt x="806" y="1349"/>
                  </a:lnTo>
                  <a:lnTo>
                    <a:pt x="804" y="1400"/>
                  </a:lnTo>
                  <a:lnTo>
                    <a:pt x="799" y="1452"/>
                  </a:lnTo>
                  <a:lnTo>
                    <a:pt x="788" y="1502"/>
                  </a:lnTo>
                  <a:lnTo>
                    <a:pt x="774" y="1553"/>
                  </a:lnTo>
                  <a:lnTo>
                    <a:pt x="753" y="1601"/>
                  </a:lnTo>
                  <a:lnTo>
                    <a:pt x="726" y="1645"/>
                  </a:lnTo>
                  <a:lnTo>
                    <a:pt x="691" y="1686"/>
                  </a:lnTo>
                  <a:lnTo>
                    <a:pt x="651" y="1723"/>
                  </a:lnTo>
                  <a:lnTo>
                    <a:pt x="606" y="1752"/>
                  </a:lnTo>
                  <a:lnTo>
                    <a:pt x="559" y="1777"/>
                  </a:lnTo>
                  <a:lnTo>
                    <a:pt x="509" y="1793"/>
                  </a:lnTo>
                  <a:lnTo>
                    <a:pt x="457" y="1803"/>
                  </a:lnTo>
                  <a:lnTo>
                    <a:pt x="404" y="1807"/>
                  </a:lnTo>
                  <a:lnTo>
                    <a:pt x="351" y="1803"/>
                  </a:lnTo>
                  <a:lnTo>
                    <a:pt x="298" y="1793"/>
                  </a:lnTo>
                  <a:lnTo>
                    <a:pt x="248" y="1777"/>
                  </a:lnTo>
                  <a:lnTo>
                    <a:pt x="201" y="1752"/>
                  </a:lnTo>
                  <a:lnTo>
                    <a:pt x="157" y="1723"/>
                  </a:lnTo>
                  <a:lnTo>
                    <a:pt x="118" y="1686"/>
                  </a:lnTo>
                  <a:lnTo>
                    <a:pt x="77" y="1640"/>
                  </a:lnTo>
                  <a:lnTo>
                    <a:pt x="46" y="1590"/>
                  </a:lnTo>
                  <a:lnTo>
                    <a:pt x="23" y="1539"/>
                  </a:lnTo>
                  <a:lnTo>
                    <a:pt x="7" y="1482"/>
                  </a:lnTo>
                  <a:lnTo>
                    <a:pt x="0" y="1427"/>
                  </a:lnTo>
                  <a:lnTo>
                    <a:pt x="0" y="1369"/>
                  </a:lnTo>
                  <a:lnTo>
                    <a:pt x="7" y="1314"/>
                  </a:lnTo>
                  <a:lnTo>
                    <a:pt x="23" y="1259"/>
                  </a:lnTo>
                  <a:lnTo>
                    <a:pt x="46" y="1205"/>
                  </a:lnTo>
                  <a:lnTo>
                    <a:pt x="77" y="1156"/>
                  </a:lnTo>
                  <a:lnTo>
                    <a:pt x="118" y="1109"/>
                  </a:lnTo>
                  <a:lnTo>
                    <a:pt x="159" y="1074"/>
                  </a:lnTo>
                  <a:lnTo>
                    <a:pt x="204" y="1046"/>
                  </a:lnTo>
                  <a:lnTo>
                    <a:pt x="257" y="1023"/>
                  </a:lnTo>
                  <a:lnTo>
                    <a:pt x="315" y="1007"/>
                  </a:lnTo>
                  <a:lnTo>
                    <a:pt x="381" y="998"/>
                  </a:lnTo>
                  <a:lnTo>
                    <a:pt x="450" y="994"/>
                  </a:lnTo>
                  <a:lnTo>
                    <a:pt x="469" y="994"/>
                  </a:lnTo>
                  <a:lnTo>
                    <a:pt x="492" y="994"/>
                  </a:lnTo>
                  <a:lnTo>
                    <a:pt x="513" y="994"/>
                  </a:lnTo>
                  <a:lnTo>
                    <a:pt x="529" y="994"/>
                  </a:lnTo>
                  <a:lnTo>
                    <a:pt x="534" y="994"/>
                  </a:lnTo>
                  <a:lnTo>
                    <a:pt x="534" y="944"/>
                  </a:lnTo>
                  <a:lnTo>
                    <a:pt x="534" y="916"/>
                  </a:lnTo>
                  <a:lnTo>
                    <a:pt x="534" y="886"/>
                  </a:lnTo>
                  <a:lnTo>
                    <a:pt x="534" y="859"/>
                  </a:lnTo>
                  <a:lnTo>
                    <a:pt x="534" y="834"/>
                  </a:lnTo>
                  <a:lnTo>
                    <a:pt x="534" y="818"/>
                  </a:lnTo>
                  <a:lnTo>
                    <a:pt x="534" y="813"/>
                  </a:lnTo>
                  <a:lnTo>
                    <a:pt x="529" y="813"/>
                  </a:lnTo>
                  <a:lnTo>
                    <a:pt x="513" y="813"/>
                  </a:lnTo>
                  <a:lnTo>
                    <a:pt x="492" y="813"/>
                  </a:lnTo>
                  <a:lnTo>
                    <a:pt x="469" y="813"/>
                  </a:lnTo>
                  <a:lnTo>
                    <a:pt x="450" y="813"/>
                  </a:lnTo>
                  <a:lnTo>
                    <a:pt x="381" y="810"/>
                  </a:lnTo>
                  <a:lnTo>
                    <a:pt x="315" y="801"/>
                  </a:lnTo>
                  <a:lnTo>
                    <a:pt x="257" y="785"/>
                  </a:lnTo>
                  <a:lnTo>
                    <a:pt x="204" y="762"/>
                  </a:lnTo>
                  <a:lnTo>
                    <a:pt x="159" y="733"/>
                  </a:lnTo>
                  <a:lnTo>
                    <a:pt x="118" y="698"/>
                  </a:lnTo>
                  <a:lnTo>
                    <a:pt x="77" y="652"/>
                  </a:lnTo>
                  <a:lnTo>
                    <a:pt x="46" y="602"/>
                  </a:lnTo>
                  <a:lnTo>
                    <a:pt x="23" y="549"/>
                  </a:lnTo>
                  <a:lnTo>
                    <a:pt x="7" y="494"/>
                  </a:lnTo>
                  <a:lnTo>
                    <a:pt x="0" y="437"/>
                  </a:lnTo>
                  <a:lnTo>
                    <a:pt x="0" y="380"/>
                  </a:lnTo>
                  <a:lnTo>
                    <a:pt x="7" y="323"/>
                  </a:lnTo>
                  <a:lnTo>
                    <a:pt x="23" y="268"/>
                  </a:lnTo>
                  <a:lnTo>
                    <a:pt x="46" y="215"/>
                  </a:lnTo>
                  <a:lnTo>
                    <a:pt x="77" y="165"/>
                  </a:lnTo>
                  <a:lnTo>
                    <a:pt x="118" y="121"/>
                  </a:lnTo>
                  <a:lnTo>
                    <a:pt x="157" y="84"/>
                  </a:lnTo>
                  <a:lnTo>
                    <a:pt x="201" y="54"/>
                  </a:lnTo>
                  <a:lnTo>
                    <a:pt x="248" y="31"/>
                  </a:lnTo>
                  <a:lnTo>
                    <a:pt x="298" y="13"/>
                  </a:lnTo>
                  <a:lnTo>
                    <a:pt x="351" y="4"/>
                  </a:lnTo>
                  <a:lnTo>
                    <a:pt x="40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37" name="Freeform 295"/>
            <p:cNvSpPr>
              <a:spLocks noEditPoints="1"/>
            </p:cNvSpPr>
            <p:nvPr/>
          </p:nvSpPr>
          <p:spPr bwMode="auto">
            <a:xfrm>
              <a:off x="6016625" y="1639888"/>
              <a:ext cx="1390650" cy="1400175"/>
            </a:xfrm>
            <a:custGeom>
              <a:avLst/>
              <a:gdLst>
                <a:gd name="T0" fmla="*/ 730 w 1751"/>
                <a:gd name="T1" fmla="*/ 628 h 1764"/>
                <a:gd name="T2" fmla="*/ 603 w 1751"/>
                <a:gd name="T3" fmla="*/ 779 h 1764"/>
                <a:gd name="T4" fmla="*/ 603 w 1751"/>
                <a:gd name="T5" fmla="*/ 985 h 1764"/>
                <a:gd name="T6" fmla="*/ 730 w 1751"/>
                <a:gd name="T7" fmla="*/ 1136 h 1764"/>
                <a:gd name="T8" fmla="*/ 929 w 1751"/>
                <a:gd name="T9" fmla="*/ 1171 h 1764"/>
                <a:gd name="T10" fmla="*/ 1100 w 1751"/>
                <a:gd name="T11" fmla="*/ 1072 h 1764"/>
                <a:gd name="T12" fmla="*/ 1169 w 1751"/>
                <a:gd name="T13" fmla="*/ 882 h 1764"/>
                <a:gd name="T14" fmla="*/ 1100 w 1751"/>
                <a:gd name="T15" fmla="*/ 694 h 1764"/>
                <a:gd name="T16" fmla="*/ 929 w 1751"/>
                <a:gd name="T17" fmla="*/ 593 h 1764"/>
                <a:gd name="T18" fmla="*/ 994 w 1751"/>
                <a:gd name="T19" fmla="*/ 13 h 1764"/>
                <a:gd name="T20" fmla="*/ 1022 w 1751"/>
                <a:gd name="T21" fmla="*/ 98 h 1764"/>
                <a:gd name="T22" fmla="*/ 1104 w 1751"/>
                <a:gd name="T23" fmla="*/ 229 h 1764"/>
                <a:gd name="T24" fmla="*/ 1255 w 1751"/>
                <a:gd name="T25" fmla="*/ 257 h 1764"/>
                <a:gd name="T26" fmla="*/ 1372 w 1751"/>
                <a:gd name="T27" fmla="*/ 188 h 1764"/>
                <a:gd name="T28" fmla="*/ 1472 w 1751"/>
                <a:gd name="T29" fmla="*/ 238 h 1764"/>
                <a:gd name="T30" fmla="*/ 1573 w 1751"/>
                <a:gd name="T31" fmla="*/ 369 h 1764"/>
                <a:gd name="T32" fmla="*/ 1511 w 1751"/>
                <a:gd name="T33" fmla="*/ 465 h 1764"/>
                <a:gd name="T34" fmla="*/ 1507 w 1751"/>
                <a:gd name="T35" fmla="*/ 619 h 1764"/>
                <a:gd name="T36" fmla="*/ 1613 w 1751"/>
                <a:gd name="T37" fmla="*/ 724 h 1764"/>
                <a:gd name="T38" fmla="*/ 1726 w 1751"/>
                <a:gd name="T39" fmla="*/ 753 h 1764"/>
                <a:gd name="T40" fmla="*/ 1746 w 1751"/>
                <a:gd name="T41" fmla="*/ 983 h 1764"/>
                <a:gd name="T42" fmla="*/ 1694 w 1751"/>
                <a:gd name="T43" fmla="*/ 1026 h 1764"/>
                <a:gd name="T44" fmla="*/ 1574 w 1751"/>
                <a:gd name="T45" fmla="*/ 1059 h 1764"/>
                <a:gd name="T46" fmla="*/ 1492 w 1751"/>
                <a:gd name="T47" fmla="*/ 1185 h 1764"/>
                <a:gd name="T48" fmla="*/ 1525 w 1751"/>
                <a:gd name="T49" fmla="*/ 1336 h 1764"/>
                <a:gd name="T50" fmla="*/ 1567 w 1751"/>
                <a:gd name="T51" fmla="*/ 1416 h 1764"/>
                <a:gd name="T52" fmla="*/ 1416 w 1751"/>
                <a:gd name="T53" fmla="*/ 1574 h 1764"/>
                <a:gd name="T54" fmla="*/ 1350 w 1751"/>
                <a:gd name="T55" fmla="*/ 1571 h 1764"/>
                <a:gd name="T56" fmla="*/ 1211 w 1751"/>
                <a:gd name="T57" fmla="*/ 1507 h 1764"/>
                <a:gd name="T58" fmla="*/ 1068 w 1751"/>
                <a:gd name="T59" fmla="*/ 1563 h 1764"/>
                <a:gd name="T60" fmla="*/ 1014 w 1751"/>
                <a:gd name="T61" fmla="*/ 1709 h 1764"/>
                <a:gd name="T62" fmla="*/ 970 w 1751"/>
                <a:gd name="T63" fmla="*/ 1760 h 1764"/>
                <a:gd name="T64" fmla="*/ 774 w 1751"/>
                <a:gd name="T65" fmla="*/ 1759 h 1764"/>
                <a:gd name="T66" fmla="*/ 731 w 1751"/>
                <a:gd name="T67" fmla="*/ 1707 h 1764"/>
                <a:gd name="T68" fmla="*/ 677 w 1751"/>
                <a:gd name="T69" fmla="*/ 1560 h 1764"/>
                <a:gd name="T70" fmla="*/ 536 w 1751"/>
                <a:gd name="T71" fmla="*/ 1501 h 1764"/>
                <a:gd name="T72" fmla="*/ 395 w 1751"/>
                <a:gd name="T73" fmla="*/ 1565 h 1764"/>
                <a:gd name="T74" fmla="*/ 328 w 1751"/>
                <a:gd name="T75" fmla="*/ 1571 h 1764"/>
                <a:gd name="T76" fmla="*/ 181 w 1751"/>
                <a:gd name="T77" fmla="*/ 1411 h 1764"/>
                <a:gd name="T78" fmla="*/ 220 w 1751"/>
                <a:gd name="T79" fmla="*/ 1331 h 1764"/>
                <a:gd name="T80" fmla="*/ 253 w 1751"/>
                <a:gd name="T81" fmla="*/ 1182 h 1764"/>
                <a:gd name="T82" fmla="*/ 171 w 1751"/>
                <a:gd name="T83" fmla="*/ 1052 h 1764"/>
                <a:gd name="T84" fmla="*/ 44 w 1751"/>
                <a:gd name="T85" fmla="*/ 1019 h 1764"/>
                <a:gd name="T86" fmla="*/ 0 w 1751"/>
                <a:gd name="T87" fmla="*/ 878 h 1764"/>
                <a:gd name="T88" fmla="*/ 38 w 1751"/>
                <a:gd name="T89" fmla="*/ 738 h 1764"/>
                <a:gd name="T90" fmla="*/ 172 w 1751"/>
                <a:gd name="T91" fmla="*/ 703 h 1764"/>
                <a:gd name="T92" fmla="*/ 259 w 1751"/>
                <a:gd name="T93" fmla="*/ 577 h 1764"/>
                <a:gd name="T94" fmla="*/ 225 w 1751"/>
                <a:gd name="T95" fmla="*/ 426 h 1764"/>
                <a:gd name="T96" fmla="*/ 185 w 1751"/>
                <a:gd name="T97" fmla="*/ 346 h 1764"/>
                <a:gd name="T98" fmla="*/ 335 w 1751"/>
                <a:gd name="T99" fmla="*/ 188 h 1764"/>
                <a:gd name="T100" fmla="*/ 400 w 1751"/>
                <a:gd name="T101" fmla="*/ 194 h 1764"/>
                <a:gd name="T102" fmla="*/ 541 w 1751"/>
                <a:gd name="T103" fmla="*/ 257 h 1764"/>
                <a:gd name="T104" fmla="*/ 682 w 1751"/>
                <a:gd name="T105" fmla="*/ 199 h 1764"/>
                <a:gd name="T106" fmla="*/ 737 w 1751"/>
                <a:gd name="T107" fmla="*/ 55 h 1764"/>
                <a:gd name="T108" fmla="*/ 781 w 1751"/>
                <a:gd name="T109" fmla="*/ 5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51" h="1764">
                  <a:moveTo>
                    <a:pt x="876" y="589"/>
                  </a:moveTo>
                  <a:lnTo>
                    <a:pt x="825" y="593"/>
                  </a:lnTo>
                  <a:lnTo>
                    <a:pt x="776" y="607"/>
                  </a:lnTo>
                  <a:lnTo>
                    <a:pt x="730" y="628"/>
                  </a:lnTo>
                  <a:lnTo>
                    <a:pt x="689" y="658"/>
                  </a:lnTo>
                  <a:lnTo>
                    <a:pt x="654" y="694"/>
                  </a:lnTo>
                  <a:lnTo>
                    <a:pt x="626" y="735"/>
                  </a:lnTo>
                  <a:lnTo>
                    <a:pt x="603" y="779"/>
                  </a:lnTo>
                  <a:lnTo>
                    <a:pt x="590" y="829"/>
                  </a:lnTo>
                  <a:lnTo>
                    <a:pt x="585" y="882"/>
                  </a:lnTo>
                  <a:lnTo>
                    <a:pt x="590" y="935"/>
                  </a:lnTo>
                  <a:lnTo>
                    <a:pt x="603" y="985"/>
                  </a:lnTo>
                  <a:lnTo>
                    <a:pt x="626" y="1031"/>
                  </a:lnTo>
                  <a:lnTo>
                    <a:pt x="654" y="1072"/>
                  </a:lnTo>
                  <a:lnTo>
                    <a:pt x="689" y="1107"/>
                  </a:lnTo>
                  <a:lnTo>
                    <a:pt x="730" y="1136"/>
                  </a:lnTo>
                  <a:lnTo>
                    <a:pt x="776" y="1159"/>
                  </a:lnTo>
                  <a:lnTo>
                    <a:pt x="825" y="1171"/>
                  </a:lnTo>
                  <a:lnTo>
                    <a:pt x="876" y="1177"/>
                  </a:lnTo>
                  <a:lnTo>
                    <a:pt x="929" y="1171"/>
                  </a:lnTo>
                  <a:lnTo>
                    <a:pt x="978" y="1159"/>
                  </a:lnTo>
                  <a:lnTo>
                    <a:pt x="1024" y="1136"/>
                  </a:lnTo>
                  <a:lnTo>
                    <a:pt x="1065" y="1107"/>
                  </a:lnTo>
                  <a:lnTo>
                    <a:pt x="1100" y="1072"/>
                  </a:lnTo>
                  <a:lnTo>
                    <a:pt x="1128" y="1031"/>
                  </a:lnTo>
                  <a:lnTo>
                    <a:pt x="1149" y="985"/>
                  </a:lnTo>
                  <a:lnTo>
                    <a:pt x="1164" y="935"/>
                  </a:lnTo>
                  <a:lnTo>
                    <a:pt x="1169" y="882"/>
                  </a:lnTo>
                  <a:lnTo>
                    <a:pt x="1164" y="829"/>
                  </a:lnTo>
                  <a:lnTo>
                    <a:pt x="1149" y="779"/>
                  </a:lnTo>
                  <a:lnTo>
                    <a:pt x="1128" y="735"/>
                  </a:lnTo>
                  <a:lnTo>
                    <a:pt x="1100" y="694"/>
                  </a:lnTo>
                  <a:lnTo>
                    <a:pt x="1065" y="658"/>
                  </a:lnTo>
                  <a:lnTo>
                    <a:pt x="1024" y="628"/>
                  </a:lnTo>
                  <a:lnTo>
                    <a:pt x="978" y="607"/>
                  </a:lnTo>
                  <a:lnTo>
                    <a:pt x="929" y="593"/>
                  </a:lnTo>
                  <a:lnTo>
                    <a:pt x="876" y="589"/>
                  </a:lnTo>
                  <a:close/>
                  <a:moveTo>
                    <a:pt x="880" y="0"/>
                  </a:moveTo>
                  <a:lnTo>
                    <a:pt x="977" y="7"/>
                  </a:lnTo>
                  <a:lnTo>
                    <a:pt x="994" y="13"/>
                  </a:lnTo>
                  <a:lnTo>
                    <a:pt x="1008" y="23"/>
                  </a:lnTo>
                  <a:lnTo>
                    <a:pt x="1017" y="39"/>
                  </a:lnTo>
                  <a:lnTo>
                    <a:pt x="1021" y="59"/>
                  </a:lnTo>
                  <a:lnTo>
                    <a:pt x="1022" y="98"/>
                  </a:lnTo>
                  <a:lnTo>
                    <a:pt x="1031" y="137"/>
                  </a:lnTo>
                  <a:lnTo>
                    <a:pt x="1049" y="172"/>
                  </a:lnTo>
                  <a:lnTo>
                    <a:pt x="1074" y="202"/>
                  </a:lnTo>
                  <a:lnTo>
                    <a:pt x="1104" y="229"/>
                  </a:lnTo>
                  <a:lnTo>
                    <a:pt x="1139" y="249"/>
                  </a:lnTo>
                  <a:lnTo>
                    <a:pt x="1176" y="259"/>
                  </a:lnTo>
                  <a:lnTo>
                    <a:pt x="1215" y="263"/>
                  </a:lnTo>
                  <a:lnTo>
                    <a:pt x="1255" y="257"/>
                  </a:lnTo>
                  <a:lnTo>
                    <a:pt x="1292" y="245"/>
                  </a:lnTo>
                  <a:lnTo>
                    <a:pt x="1328" y="225"/>
                  </a:lnTo>
                  <a:lnTo>
                    <a:pt x="1356" y="199"/>
                  </a:lnTo>
                  <a:lnTo>
                    <a:pt x="1372" y="188"/>
                  </a:lnTo>
                  <a:lnTo>
                    <a:pt x="1389" y="183"/>
                  </a:lnTo>
                  <a:lnTo>
                    <a:pt x="1407" y="185"/>
                  </a:lnTo>
                  <a:lnTo>
                    <a:pt x="1423" y="194"/>
                  </a:lnTo>
                  <a:lnTo>
                    <a:pt x="1472" y="238"/>
                  </a:lnTo>
                  <a:lnTo>
                    <a:pt x="1520" y="284"/>
                  </a:lnTo>
                  <a:lnTo>
                    <a:pt x="1562" y="335"/>
                  </a:lnTo>
                  <a:lnTo>
                    <a:pt x="1571" y="351"/>
                  </a:lnTo>
                  <a:lnTo>
                    <a:pt x="1573" y="369"/>
                  </a:lnTo>
                  <a:lnTo>
                    <a:pt x="1567" y="385"/>
                  </a:lnTo>
                  <a:lnTo>
                    <a:pt x="1557" y="401"/>
                  </a:lnTo>
                  <a:lnTo>
                    <a:pt x="1530" y="431"/>
                  </a:lnTo>
                  <a:lnTo>
                    <a:pt x="1511" y="465"/>
                  </a:lnTo>
                  <a:lnTo>
                    <a:pt x="1499" y="502"/>
                  </a:lnTo>
                  <a:lnTo>
                    <a:pt x="1493" y="541"/>
                  </a:lnTo>
                  <a:lnTo>
                    <a:pt x="1497" y="580"/>
                  </a:lnTo>
                  <a:lnTo>
                    <a:pt x="1507" y="619"/>
                  </a:lnTo>
                  <a:lnTo>
                    <a:pt x="1525" y="653"/>
                  </a:lnTo>
                  <a:lnTo>
                    <a:pt x="1550" y="682"/>
                  </a:lnTo>
                  <a:lnTo>
                    <a:pt x="1580" y="706"/>
                  </a:lnTo>
                  <a:lnTo>
                    <a:pt x="1613" y="724"/>
                  </a:lnTo>
                  <a:lnTo>
                    <a:pt x="1650" y="735"/>
                  </a:lnTo>
                  <a:lnTo>
                    <a:pt x="1689" y="738"/>
                  </a:lnTo>
                  <a:lnTo>
                    <a:pt x="1708" y="742"/>
                  </a:lnTo>
                  <a:lnTo>
                    <a:pt x="1726" y="753"/>
                  </a:lnTo>
                  <a:lnTo>
                    <a:pt x="1738" y="765"/>
                  </a:lnTo>
                  <a:lnTo>
                    <a:pt x="1746" y="783"/>
                  </a:lnTo>
                  <a:lnTo>
                    <a:pt x="1751" y="884"/>
                  </a:lnTo>
                  <a:lnTo>
                    <a:pt x="1746" y="983"/>
                  </a:lnTo>
                  <a:lnTo>
                    <a:pt x="1738" y="1001"/>
                  </a:lnTo>
                  <a:lnTo>
                    <a:pt x="1728" y="1015"/>
                  </a:lnTo>
                  <a:lnTo>
                    <a:pt x="1712" y="1024"/>
                  </a:lnTo>
                  <a:lnTo>
                    <a:pt x="1694" y="1026"/>
                  </a:lnTo>
                  <a:lnTo>
                    <a:pt x="1682" y="1026"/>
                  </a:lnTo>
                  <a:lnTo>
                    <a:pt x="1645" y="1029"/>
                  </a:lnTo>
                  <a:lnTo>
                    <a:pt x="1608" y="1040"/>
                  </a:lnTo>
                  <a:lnTo>
                    <a:pt x="1574" y="1059"/>
                  </a:lnTo>
                  <a:lnTo>
                    <a:pt x="1546" y="1083"/>
                  </a:lnTo>
                  <a:lnTo>
                    <a:pt x="1522" y="1113"/>
                  </a:lnTo>
                  <a:lnTo>
                    <a:pt x="1504" y="1146"/>
                  </a:lnTo>
                  <a:lnTo>
                    <a:pt x="1492" y="1185"/>
                  </a:lnTo>
                  <a:lnTo>
                    <a:pt x="1488" y="1225"/>
                  </a:lnTo>
                  <a:lnTo>
                    <a:pt x="1493" y="1264"/>
                  </a:lnTo>
                  <a:lnTo>
                    <a:pt x="1506" y="1301"/>
                  </a:lnTo>
                  <a:lnTo>
                    <a:pt x="1525" y="1336"/>
                  </a:lnTo>
                  <a:lnTo>
                    <a:pt x="1553" y="1366"/>
                  </a:lnTo>
                  <a:lnTo>
                    <a:pt x="1564" y="1381"/>
                  </a:lnTo>
                  <a:lnTo>
                    <a:pt x="1569" y="1398"/>
                  </a:lnTo>
                  <a:lnTo>
                    <a:pt x="1567" y="1416"/>
                  </a:lnTo>
                  <a:lnTo>
                    <a:pt x="1557" y="1434"/>
                  </a:lnTo>
                  <a:lnTo>
                    <a:pt x="1514" y="1485"/>
                  </a:lnTo>
                  <a:lnTo>
                    <a:pt x="1467" y="1532"/>
                  </a:lnTo>
                  <a:lnTo>
                    <a:pt x="1416" y="1574"/>
                  </a:lnTo>
                  <a:lnTo>
                    <a:pt x="1400" y="1583"/>
                  </a:lnTo>
                  <a:lnTo>
                    <a:pt x="1382" y="1585"/>
                  </a:lnTo>
                  <a:lnTo>
                    <a:pt x="1365" y="1581"/>
                  </a:lnTo>
                  <a:lnTo>
                    <a:pt x="1350" y="1571"/>
                  </a:lnTo>
                  <a:lnTo>
                    <a:pt x="1320" y="1544"/>
                  </a:lnTo>
                  <a:lnTo>
                    <a:pt x="1287" y="1524"/>
                  </a:lnTo>
                  <a:lnTo>
                    <a:pt x="1250" y="1512"/>
                  </a:lnTo>
                  <a:lnTo>
                    <a:pt x="1211" y="1507"/>
                  </a:lnTo>
                  <a:lnTo>
                    <a:pt x="1171" y="1508"/>
                  </a:lnTo>
                  <a:lnTo>
                    <a:pt x="1134" y="1521"/>
                  </a:lnTo>
                  <a:lnTo>
                    <a:pt x="1098" y="1539"/>
                  </a:lnTo>
                  <a:lnTo>
                    <a:pt x="1068" y="1563"/>
                  </a:lnTo>
                  <a:lnTo>
                    <a:pt x="1044" y="1595"/>
                  </a:lnTo>
                  <a:lnTo>
                    <a:pt x="1026" y="1629"/>
                  </a:lnTo>
                  <a:lnTo>
                    <a:pt x="1015" y="1668"/>
                  </a:lnTo>
                  <a:lnTo>
                    <a:pt x="1014" y="1709"/>
                  </a:lnTo>
                  <a:lnTo>
                    <a:pt x="1010" y="1727"/>
                  </a:lnTo>
                  <a:lnTo>
                    <a:pt x="1001" y="1743"/>
                  </a:lnTo>
                  <a:lnTo>
                    <a:pt x="987" y="1753"/>
                  </a:lnTo>
                  <a:lnTo>
                    <a:pt x="970" y="1760"/>
                  </a:lnTo>
                  <a:lnTo>
                    <a:pt x="922" y="1764"/>
                  </a:lnTo>
                  <a:lnTo>
                    <a:pt x="874" y="1764"/>
                  </a:lnTo>
                  <a:lnTo>
                    <a:pt x="823" y="1764"/>
                  </a:lnTo>
                  <a:lnTo>
                    <a:pt x="774" y="1759"/>
                  </a:lnTo>
                  <a:lnTo>
                    <a:pt x="756" y="1753"/>
                  </a:lnTo>
                  <a:lnTo>
                    <a:pt x="742" y="1741"/>
                  </a:lnTo>
                  <a:lnTo>
                    <a:pt x="733" y="1725"/>
                  </a:lnTo>
                  <a:lnTo>
                    <a:pt x="731" y="1707"/>
                  </a:lnTo>
                  <a:lnTo>
                    <a:pt x="728" y="1666"/>
                  </a:lnTo>
                  <a:lnTo>
                    <a:pt x="719" y="1627"/>
                  </a:lnTo>
                  <a:lnTo>
                    <a:pt x="701" y="1592"/>
                  </a:lnTo>
                  <a:lnTo>
                    <a:pt x="677" y="1560"/>
                  </a:lnTo>
                  <a:lnTo>
                    <a:pt x="647" y="1533"/>
                  </a:lnTo>
                  <a:lnTo>
                    <a:pt x="612" y="1514"/>
                  </a:lnTo>
                  <a:lnTo>
                    <a:pt x="574" y="1503"/>
                  </a:lnTo>
                  <a:lnTo>
                    <a:pt x="536" y="1501"/>
                  </a:lnTo>
                  <a:lnTo>
                    <a:pt x="495" y="1507"/>
                  </a:lnTo>
                  <a:lnTo>
                    <a:pt x="458" y="1519"/>
                  </a:lnTo>
                  <a:lnTo>
                    <a:pt x="423" y="1539"/>
                  </a:lnTo>
                  <a:lnTo>
                    <a:pt x="395" y="1565"/>
                  </a:lnTo>
                  <a:lnTo>
                    <a:pt x="379" y="1576"/>
                  </a:lnTo>
                  <a:lnTo>
                    <a:pt x="361" y="1581"/>
                  </a:lnTo>
                  <a:lnTo>
                    <a:pt x="343" y="1578"/>
                  </a:lnTo>
                  <a:lnTo>
                    <a:pt x="328" y="1571"/>
                  </a:lnTo>
                  <a:lnTo>
                    <a:pt x="278" y="1526"/>
                  </a:lnTo>
                  <a:lnTo>
                    <a:pt x="231" y="1478"/>
                  </a:lnTo>
                  <a:lnTo>
                    <a:pt x="188" y="1429"/>
                  </a:lnTo>
                  <a:lnTo>
                    <a:pt x="181" y="1411"/>
                  </a:lnTo>
                  <a:lnTo>
                    <a:pt x="179" y="1393"/>
                  </a:lnTo>
                  <a:lnTo>
                    <a:pt x="183" y="1375"/>
                  </a:lnTo>
                  <a:lnTo>
                    <a:pt x="194" y="1361"/>
                  </a:lnTo>
                  <a:lnTo>
                    <a:pt x="220" y="1331"/>
                  </a:lnTo>
                  <a:lnTo>
                    <a:pt x="239" y="1297"/>
                  </a:lnTo>
                  <a:lnTo>
                    <a:pt x="252" y="1260"/>
                  </a:lnTo>
                  <a:lnTo>
                    <a:pt x="257" y="1221"/>
                  </a:lnTo>
                  <a:lnTo>
                    <a:pt x="253" y="1182"/>
                  </a:lnTo>
                  <a:lnTo>
                    <a:pt x="243" y="1143"/>
                  </a:lnTo>
                  <a:lnTo>
                    <a:pt x="225" y="1107"/>
                  </a:lnTo>
                  <a:lnTo>
                    <a:pt x="201" y="1077"/>
                  </a:lnTo>
                  <a:lnTo>
                    <a:pt x="171" y="1052"/>
                  </a:lnTo>
                  <a:lnTo>
                    <a:pt x="137" y="1035"/>
                  </a:lnTo>
                  <a:lnTo>
                    <a:pt x="100" y="1024"/>
                  </a:lnTo>
                  <a:lnTo>
                    <a:pt x="63" y="1020"/>
                  </a:lnTo>
                  <a:lnTo>
                    <a:pt x="44" y="1019"/>
                  </a:lnTo>
                  <a:lnTo>
                    <a:pt x="26" y="1010"/>
                  </a:lnTo>
                  <a:lnTo>
                    <a:pt x="12" y="996"/>
                  </a:lnTo>
                  <a:lnTo>
                    <a:pt x="5" y="978"/>
                  </a:lnTo>
                  <a:lnTo>
                    <a:pt x="0" y="878"/>
                  </a:lnTo>
                  <a:lnTo>
                    <a:pt x="7" y="777"/>
                  </a:lnTo>
                  <a:lnTo>
                    <a:pt x="12" y="761"/>
                  </a:lnTo>
                  <a:lnTo>
                    <a:pt x="22" y="747"/>
                  </a:lnTo>
                  <a:lnTo>
                    <a:pt x="38" y="738"/>
                  </a:lnTo>
                  <a:lnTo>
                    <a:pt x="58" y="735"/>
                  </a:lnTo>
                  <a:lnTo>
                    <a:pt x="98" y="731"/>
                  </a:lnTo>
                  <a:lnTo>
                    <a:pt x="137" y="721"/>
                  </a:lnTo>
                  <a:lnTo>
                    <a:pt x="172" y="703"/>
                  </a:lnTo>
                  <a:lnTo>
                    <a:pt x="204" y="678"/>
                  </a:lnTo>
                  <a:lnTo>
                    <a:pt x="229" y="650"/>
                  </a:lnTo>
                  <a:lnTo>
                    <a:pt x="246" y="616"/>
                  </a:lnTo>
                  <a:lnTo>
                    <a:pt x="259" y="577"/>
                  </a:lnTo>
                  <a:lnTo>
                    <a:pt x="262" y="538"/>
                  </a:lnTo>
                  <a:lnTo>
                    <a:pt x="257" y="499"/>
                  </a:lnTo>
                  <a:lnTo>
                    <a:pt x="245" y="461"/>
                  </a:lnTo>
                  <a:lnTo>
                    <a:pt x="225" y="426"/>
                  </a:lnTo>
                  <a:lnTo>
                    <a:pt x="199" y="396"/>
                  </a:lnTo>
                  <a:lnTo>
                    <a:pt x="186" y="382"/>
                  </a:lnTo>
                  <a:lnTo>
                    <a:pt x="183" y="364"/>
                  </a:lnTo>
                  <a:lnTo>
                    <a:pt x="185" y="346"/>
                  </a:lnTo>
                  <a:lnTo>
                    <a:pt x="192" y="328"/>
                  </a:lnTo>
                  <a:lnTo>
                    <a:pt x="236" y="279"/>
                  </a:lnTo>
                  <a:lnTo>
                    <a:pt x="283" y="233"/>
                  </a:lnTo>
                  <a:lnTo>
                    <a:pt x="335" y="188"/>
                  </a:lnTo>
                  <a:lnTo>
                    <a:pt x="350" y="179"/>
                  </a:lnTo>
                  <a:lnTo>
                    <a:pt x="368" y="178"/>
                  </a:lnTo>
                  <a:lnTo>
                    <a:pt x="386" y="183"/>
                  </a:lnTo>
                  <a:lnTo>
                    <a:pt x="400" y="194"/>
                  </a:lnTo>
                  <a:lnTo>
                    <a:pt x="430" y="220"/>
                  </a:lnTo>
                  <a:lnTo>
                    <a:pt x="463" y="240"/>
                  </a:lnTo>
                  <a:lnTo>
                    <a:pt x="502" y="252"/>
                  </a:lnTo>
                  <a:lnTo>
                    <a:pt x="541" y="257"/>
                  </a:lnTo>
                  <a:lnTo>
                    <a:pt x="580" y="254"/>
                  </a:lnTo>
                  <a:lnTo>
                    <a:pt x="617" y="243"/>
                  </a:lnTo>
                  <a:lnTo>
                    <a:pt x="652" y="225"/>
                  </a:lnTo>
                  <a:lnTo>
                    <a:pt x="682" y="199"/>
                  </a:lnTo>
                  <a:lnTo>
                    <a:pt x="705" y="169"/>
                  </a:lnTo>
                  <a:lnTo>
                    <a:pt x="723" y="133"/>
                  </a:lnTo>
                  <a:lnTo>
                    <a:pt x="733" y="96"/>
                  </a:lnTo>
                  <a:lnTo>
                    <a:pt x="737" y="55"/>
                  </a:lnTo>
                  <a:lnTo>
                    <a:pt x="740" y="37"/>
                  </a:lnTo>
                  <a:lnTo>
                    <a:pt x="749" y="21"/>
                  </a:lnTo>
                  <a:lnTo>
                    <a:pt x="763" y="11"/>
                  </a:lnTo>
                  <a:lnTo>
                    <a:pt x="781" y="5"/>
                  </a:lnTo>
                  <a:lnTo>
                    <a:pt x="8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+mj-ea"/>
                <a:ea typeface="+mj-ea"/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293812" y="210007"/>
            <a:ext cx="2267705" cy="307777"/>
            <a:chOff x="293812" y="210007"/>
            <a:chExt cx="2267705" cy="307777"/>
          </a:xfrm>
        </p:grpSpPr>
        <p:sp>
          <p:nvSpPr>
            <p:cNvPr id="39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+mj-ea"/>
                  <a:ea typeface="+mj-ea"/>
                </a:rPr>
                <a:t>4</a:t>
              </a:r>
              <a:endParaRPr kumimoji="1" lang="ja-JP" altLang="en-US" dirty="0">
                <a:latin typeface="+mj-ea"/>
                <a:ea typeface="+mj-ea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프로젝트 내용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개발환경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  <a:endParaRPr lang="en-US" altLang="ko-KR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722023" y="4824290"/>
            <a:ext cx="23762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+mj-ea"/>
                <a:ea typeface="+mj-ea"/>
              </a:rPr>
              <a:t>Microsoft Word 2010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+mj-ea"/>
                <a:ea typeface="+mj-ea"/>
              </a:rPr>
              <a:t>Microsoft PowerPoint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+mj-ea"/>
                <a:ea typeface="+mj-ea"/>
              </a:rPr>
              <a:t>Adobe Photoshop CC</a:t>
            </a:r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132293" y="4875976"/>
            <a:ext cx="2567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+mj-ea"/>
                <a:ea typeface="+mj-ea"/>
              </a:rPr>
              <a:t>Java Crawling</a:t>
            </a:r>
          </a:p>
        </p:txBody>
      </p:sp>
    </p:spTree>
    <p:extLst>
      <p:ext uri="{BB962C8B-B14F-4D97-AF65-F5344CB8AC3E}">
        <p14:creationId xmlns:p14="http://schemas.microsoft.com/office/powerpoint/2010/main" val="20116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직선 화살표 연결선 51"/>
          <p:cNvCxnSpPr>
            <a:cxnSpLocks/>
          </p:cNvCxnSpPr>
          <p:nvPr/>
        </p:nvCxnSpPr>
        <p:spPr>
          <a:xfrm>
            <a:off x="8963334" y="2474378"/>
            <a:ext cx="609907" cy="0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861947" y="2243546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bg1"/>
                </a:solidFill>
                <a:latin typeface="+mj-ea"/>
                <a:ea typeface="+mj-ea"/>
              </a:rPr>
              <a:t>포스터 클릭</a:t>
            </a:r>
            <a:endParaRPr lang="ko-KR" altLang="en-US" sz="2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5" name="자유형: 도형 64"/>
          <p:cNvSpPr/>
          <p:nvPr/>
        </p:nvSpPr>
        <p:spPr>
          <a:xfrm>
            <a:off x="6731086" y="2166215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75" name="자유형: 도형 74"/>
          <p:cNvSpPr/>
          <p:nvPr/>
        </p:nvSpPr>
        <p:spPr>
          <a:xfrm>
            <a:off x="9971446" y="5334567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87" name="자유형: 도형 86"/>
          <p:cNvSpPr/>
          <p:nvPr/>
        </p:nvSpPr>
        <p:spPr>
          <a:xfrm>
            <a:off x="9827430" y="2166215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9711143" y="2289712"/>
            <a:ext cx="2150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영화 상세페이지 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89" name="직선 화살표 연결선 88"/>
          <p:cNvCxnSpPr>
            <a:cxnSpLocks/>
          </p:cNvCxnSpPr>
          <p:nvPr/>
        </p:nvCxnSpPr>
        <p:spPr>
          <a:xfrm>
            <a:off x="5871847" y="2473855"/>
            <a:ext cx="575809" cy="52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6" name="표 10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691149"/>
              </p:ext>
            </p:extLst>
          </p:nvPr>
        </p:nvGraphicFramePr>
        <p:xfrm>
          <a:off x="9242953" y="6337076"/>
          <a:ext cx="4588363" cy="1767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88363">
                  <a:extLst>
                    <a:ext uri="{9D8B030D-6E8A-4147-A177-3AD203B41FA5}">
                      <a16:colId xmlns:a16="http://schemas.microsoft.com/office/drawing/2014/main" xmlns="" val="4874933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 일반회원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(Member)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127771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관심 영화 선택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758470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영화상세 페이지 이동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884387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834318112"/>
                  </a:ext>
                </a:extLst>
              </a:tr>
            </a:tbl>
          </a:graphicData>
        </a:graphic>
      </p:graphicFrame>
      <p:grpSp>
        <p:nvGrpSpPr>
          <p:cNvPr id="22" name="그룹 21"/>
          <p:cNvGrpSpPr/>
          <p:nvPr/>
        </p:nvGrpSpPr>
        <p:grpSpPr>
          <a:xfrm>
            <a:off x="293812" y="210007"/>
            <a:ext cx="2448272" cy="307777"/>
            <a:chOff x="293812" y="210007"/>
            <a:chExt cx="2267705" cy="307777"/>
          </a:xfrm>
        </p:grpSpPr>
        <p:sp>
          <p:nvSpPr>
            <p:cNvPr id="23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+mj-ea"/>
                  <a:ea typeface="+mj-ea"/>
                </a:rPr>
                <a:t>5</a:t>
              </a:r>
              <a:endParaRPr kumimoji="1" lang="ja-JP" altLang="en-US" dirty="0">
                <a:latin typeface="+mj-ea"/>
                <a:ea typeface="+mj-ea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프로젝트 내용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세부기능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  <a:endParaRPr lang="en-US" altLang="ko-KR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10102307" y="5437701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예매하기 버튼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327394" y="1391760"/>
            <a:ext cx="6735170" cy="3516016"/>
            <a:chOff x="3929517" y="5082660"/>
            <a:chExt cx="7716695" cy="4521680"/>
          </a:xfrm>
        </p:grpSpPr>
        <p:pic>
          <p:nvPicPr>
            <p:cNvPr id="4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19" b="92381" l="10000" r="90000">
                          <a14:foregroundMark x1="20139" y1="70238" x2="20139" y2="70238"/>
                          <a14:foregroundMark x1="41042" y1="70833" x2="41042" y2="70833"/>
                          <a14:foregroundMark x1="52500" y1="71190" x2="52500" y2="71190"/>
                          <a14:foregroundMark x1="63958" y1="71310" x2="63958" y2="71310"/>
                          <a14:foregroundMark x1="65903" y1="71310" x2="65903" y2="71310"/>
                          <a14:foregroundMark x1="70278" y1="71190" x2="70278" y2="71190"/>
                          <a14:foregroundMark x1="74375" y1="71190" x2="27222" y2="70833"/>
                          <a14:foregroundMark x1="70903" y1="71310" x2="76528" y2="71310"/>
                          <a14:foregroundMark x1="72847" y1="71190" x2="77986" y2="719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29517" y="5082660"/>
              <a:ext cx="7716695" cy="4521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2" name="Picture 5" descr="C:\Users\pc-06\Desktop\뜸부기\캡처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09283" y="5356933"/>
              <a:ext cx="4528066" cy="23427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그룹 6"/>
          <p:cNvGrpSpPr/>
          <p:nvPr/>
        </p:nvGrpSpPr>
        <p:grpSpPr>
          <a:xfrm>
            <a:off x="314507" y="4464868"/>
            <a:ext cx="6843012" cy="3558696"/>
            <a:chOff x="1870406" y="2006623"/>
            <a:chExt cx="7716695" cy="4521680"/>
          </a:xfrm>
        </p:grpSpPr>
        <p:pic>
          <p:nvPicPr>
            <p:cNvPr id="3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19" b="92381" l="10000" r="90000">
                          <a14:foregroundMark x1="20139" y1="70238" x2="20139" y2="70238"/>
                          <a14:foregroundMark x1="41042" y1="70833" x2="41042" y2="70833"/>
                          <a14:foregroundMark x1="52500" y1="71190" x2="52500" y2="71190"/>
                          <a14:foregroundMark x1="63958" y1="71310" x2="63958" y2="71310"/>
                          <a14:foregroundMark x1="65903" y1="71310" x2="65903" y2="71310"/>
                          <a14:foregroundMark x1="70278" y1="71190" x2="70278" y2="71190"/>
                          <a14:foregroundMark x1="74375" y1="71190" x2="27222" y2="70833"/>
                          <a14:foregroundMark x1="70903" y1="71310" x2="76528" y2="71310"/>
                          <a14:foregroundMark x1="72847" y1="71190" x2="77986" y2="719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70406" y="2006623"/>
              <a:ext cx="7716695" cy="4521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31" name="Picture 7" descr="C:\Users\pc-06\Desktop\뜸부기\캡처1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9167" y="2285245"/>
              <a:ext cx="4511595" cy="2356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47" name="직선 화살표 연결선 46"/>
          <p:cNvCxnSpPr>
            <a:cxnSpLocks/>
          </p:cNvCxnSpPr>
          <p:nvPr/>
        </p:nvCxnSpPr>
        <p:spPr>
          <a:xfrm>
            <a:off x="10835542" y="3010119"/>
            <a:ext cx="0" cy="2028402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>
            <a:cxnSpLocks/>
          </p:cNvCxnSpPr>
          <p:nvPr/>
        </p:nvCxnSpPr>
        <p:spPr>
          <a:xfrm>
            <a:off x="5926963" y="5641518"/>
            <a:ext cx="3730141" cy="0"/>
          </a:xfrm>
          <a:prstGeom prst="straightConnector1">
            <a:avLst/>
          </a:prstGeom>
          <a:ln w="19050">
            <a:solidFill>
              <a:schemeClr val="bg1">
                <a:alpha val="58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텍스트 개체 틀 1"/>
          <p:cNvSpPr txBox="1">
            <a:spLocks/>
          </p:cNvSpPr>
          <p:nvPr/>
        </p:nvSpPr>
        <p:spPr>
          <a:xfrm>
            <a:off x="5910436" y="383306"/>
            <a:ext cx="3384376" cy="553170"/>
          </a:xfrm>
          <a:prstGeom prst="rect">
            <a:avLst/>
          </a:prstGeom>
        </p:spPr>
        <p:txBody>
          <a:bodyPr/>
          <a:lstStyle>
            <a:lvl1pPr marL="447485" indent="-447485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4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69550" indent="-372904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91615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88261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84907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281553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78199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474845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071491" indent="-298323" algn="l" defTabSz="1193292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세부기능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043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6" name="표 10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9176197"/>
              </p:ext>
            </p:extLst>
          </p:nvPr>
        </p:nvGraphicFramePr>
        <p:xfrm>
          <a:off x="9386969" y="6369436"/>
          <a:ext cx="4588363" cy="1767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88363">
                  <a:extLst>
                    <a:ext uri="{9D8B030D-6E8A-4147-A177-3AD203B41FA5}">
                      <a16:colId xmlns:a16="http://schemas.microsoft.com/office/drawing/2014/main" xmlns="" val="4874933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일반회원</a:t>
                      </a:r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(Member)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127771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회원가입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758470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 latinLnBrk="1">
                        <a:buFont typeface="Wingdings" panose="05000000000000000000" pitchFamily="2" charset="2"/>
                        <a:buChar char="§"/>
                      </a:pPr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-윤고딕340" panose="02030504000101010101" pitchFamily="18" charset="-127"/>
                          <a:ea typeface="-윤고딕340" panose="02030504000101010101" pitchFamily="18" charset="-127"/>
                        </a:rPr>
                        <a:t>로그인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884387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latinLnBrk="1">
                        <a:buFont typeface="Wingdings" panose="05000000000000000000" pitchFamily="2" charset="2"/>
                        <a:buNone/>
                      </a:pPr>
                      <a:endParaRPr lang="ko-KR" altLang="en-US" dirty="0">
                        <a:solidFill>
                          <a:schemeClr val="bg1"/>
                        </a:solidFill>
                        <a:latin typeface="-윤고딕340" panose="02030504000101010101" pitchFamily="18" charset="-127"/>
                        <a:ea typeface="-윤고딕340" panose="02030504000101010101" pitchFamily="18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834318112"/>
                  </a:ext>
                </a:extLst>
              </a:tr>
            </a:tbl>
          </a:graphicData>
        </a:graphic>
      </p:graphicFrame>
      <p:grpSp>
        <p:nvGrpSpPr>
          <p:cNvPr id="22" name="그룹 21"/>
          <p:cNvGrpSpPr/>
          <p:nvPr/>
        </p:nvGrpSpPr>
        <p:grpSpPr>
          <a:xfrm>
            <a:off x="293812" y="210007"/>
            <a:ext cx="2448272" cy="307777"/>
            <a:chOff x="293812" y="210007"/>
            <a:chExt cx="2267705" cy="307777"/>
          </a:xfrm>
        </p:grpSpPr>
        <p:sp>
          <p:nvSpPr>
            <p:cNvPr id="23" name="円/楕円 4"/>
            <p:cNvSpPr/>
            <p:nvPr/>
          </p:nvSpPr>
          <p:spPr>
            <a:xfrm>
              <a:off x="293812" y="216396"/>
              <a:ext cx="295001" cy="29500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latin typeface="+mj-ea"/>
                  <a:ea typeface="+mj-ea"/>
                </a:rPr>
                <a:t>6</a:t>
              </a:r>
              <a:endParaRPr kumimoji="1" lang="ja-JP" altLang="en-US" dirty="0">
                <a:latin typeface="+mj-ea"/>
                <a:ea typeface="+mj-ea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88813" y="210007"/>
              <a:ext cx="19727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프로젝트 내용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(</a:t>
              </a:r>
              <a:r>
                <a:rPr lang="ko-KR" altLang="en-US" sz="1400" b="1" dirty="0">
                  <a:solidFill>
                    <a:schemeClr val="bg1"/>
                  </a:solidFill>
                  <a:latin typeface="+mj-ea"/>
                  <a:ea typeface="+mj-ea"/>
                </a:rPr>
                <a:t>세부기능</a:t>
              </a:r>
              <a:r>
                <a:rPr lang="en-US" altLang="ko-KR" sz="1400" b="1" dirty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  <a:endParaRPr lang="en-US" altLang="ko-KR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-354260" y="4322024"/>
            <a:ext cx="6774105" cy="3743244"/>
            <a:chOff x="5379218" y="2017677"/>
            <a:chExt cx="7716695" cy="4521680"/>
          </a:xfrm>
        </p:grpSpPr>
        <p:pic>
          <p:nvPicPr>
            <p:cNvPr id="42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19" b="92381" l="10000" r="90000">
                          <a14:foregroundMark x1="20139" y1="70238" x2="20139" y2="70238"/>
                          <a14:foregroundMark x1="41042" y1="70833" x2="41042" y2="70833"/>
                          <a14:foregroundMark x1="52500" y1="71190" x2="52500" y2="71190"/>
                          <a14:foregroundMark x1="63958" y1="71310" x2="63958" y2="71310"/>
                          <a14:foregroundMark x1="65903" y1="71310" x2="65903" y2="71310"/>
                          <a14:foregroundMark x1="70278" y1="71190" x2="70278" y2="71190"/>
                          <a14:foregroundMark x1="74375" y1="71190" x2="27222" y2="70833"/>
                          <a14:foregroundMark x1="70903" y1="71310" x2="76528" y2="71310"/>
                          <a14:foregroundMark x1="72847" y1="71190" x2="77986" y2="719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9218" y="2017677"/>
              <a:ext cx="7716695" cy="4521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79" name="Picture 7" descr="C:\Users\pc-06\Desktop\뜸부기\캡처2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5167" y="2297945"/>
              <a:ext cx="4503627" cy="2343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" name="그룹 6"/>
          <p:cNvGrpSpPr/>
          <p:nvPr/>
        </p:nvGrpSpPr>
        <p:grpSpPr>
          <a:xfrm>
            <a:off x="-181761" y="792459"/>
            <a:ext cx="6527585" cy="3647089"/>
            <a:chOff x="1432934" y="2510804"/>
            <a:chExt cx="7716695" cy="4521680"/>
          </a:xfrm>
        </p:grpSpPr>
        <p:pic>
          <p:nvPicPr>
            <p:cNvPr id="4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19" b="92381" l="10000" r="90000">
                          <a14:foregroundMark x1="20139" y1="70238" x2="20139" y2="70238"/>
                          <a14:foregroundMark x1="41042" y1="70833" x2="41042" y2="70833"/>
                          <a14:foregroundMark x1="52500" y1="71190" x2="52500" y2="71190"/>
                          <a14:foregroundMark x1="63958" y1="71310" x2="63958" y2="71310"/>
                          <a14:foregroundMark x1="65903" y1="71310" x2="65903" y2="71310"/>
                          <a14:foregroundMark x1="70278" y1="71190" x2="70278" y2="71190"/>
                          <a14:foregroundMark x1="74375" y1="71190" x2="27222" y2="70833"/>
                          <a14:foregroundMark x1="70903" y1="71310" x2="76528" y2="71310"/>
                          <a14:foregroundMark x1="72847" y1="71190" x2="77986" y2="719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32934" y="2510804"/>
              <a:ext cx="7716695" cy="45216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80" name="Picture 8" descr="C:\Users\pc-06\Desktop\뜸부기\캡처6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4874" y="2784614"/>
              <a:ext cx="4502696" cy="23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7" name="자유형: 도형 74"/>
          <p:cNvSpPr/>
          <p:nvPr/>
        </p:nvSpPr>
        <p:spPr>
          <a:xfrm>
            <a:off x="7061393" y="2441551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C000"/>
              </a:solidFill>
              <a:latin typeface="+mj-ea"/>
              <a:ea typeface="+mj-ea"/>
            </a:endParaRPr>
          </a:p>
        </p:txBody>
      </p:sp>
      <p:cxnSp>
        <p:nvCxnSpPr>
          <p:cNvPr id="48" name="직선 화살표 연결선 47"/>
          <p:cNvCxnSpPr>
            <a:cxnSpLocks/>
          </p:cNvCxnSpPr>
          <p:nvPr/>
        </p:nvCxnSpPr>
        <p:spPr>
          <a:xfrm flipV="1">
            <a:off x="5483373" y="1028615"/>
            <a:ext cx="1435175" cy="572596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자유형: 도형 86"/>
          <p:cNvSpPr/>
          <p:nvPr/>
        </p:nvSpPr>
        <p:spPr>
          <a:xfrm>
            <a:off x="7061393" y="1558561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C000"/>
              </a:solidFill>
              <a:latin typeface="+mj-ea"/>
              <a:ea typeface="+mj-ea"/>
            </a:endParaRPr>
          </a:p>
        </p:txBody>
      </p:sp>
      <p:sp>
        <p:nvSpPr>
          <p:cNvPr id="51" name="자유형: 도형 92"/>
          <p:cNvSpPr/>
          <p:nvPr/>
        </p:nvSpPr>
        <p:spPr>
          <a:xfrm>
            <a:off x="7030748" y="720452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C000"/>
              </a:solidFill>
              <a:latin typeface="+mj-ea"/>
              <a:ea typeface="+mj-ea"/>
            </a:endParaRPr>
          </a:p>
        </p:txBody>
      </p:sp>
      <p:sp>
        <p:nvSpPr>
          <p:cNvPr id="53" name="자유형: 도형 21"/>
          <p:cNvSpPr/>
          <p:nvPr/>
        </p:nvSpPr>
        <p:spPr>
          <a:xfrm>
            <a:off x="7061393" y="3318255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C000"/>
              </a:solidFill>
              <a:latin typeface="+mj-ea"/>
              <a:ea typeface="+mj-ea"/>
            </a:endParaRPr>
          </a:p>
        </p:txBody>
      </p:sp>
      <p:sp>
        <p:nvSpPr>
          <p:cNvPr id="54" name="자유형: 도형 23"/>
          <p:cNvSpPr/>
          <p:nvPr/>
        </p:nvSpPr>
        <p:spPr>
          <a:xfrm>
            <a:off x="7061393" y="4178008"/>
            <a:ext cx="1917906" cy="616326"/>
          </a:xfrm>
          <a:custGeom>
            <a:avLst/>
            <a:gdLst>
              <a:gd name="connsiteX0" fmla="*/ 108012 w 1656184"/>
              <a:gd name="connsiteY0" fmla="*/ 108011 h 532221"/>
              <a:gd name="connsiteX1" fmla="*/ 108012 w 1656184"/>
              <a:gd name="connsiteY1" fmla="*/ 424208 h 532221"/>
              <a:gd name="connsiteX2" fmla="*/ 1548172 w 1656184"/>
              <a:gd name="connsiteY2" fmla="*/ 424208 h 532221"/>
              <a:gd name="connsiteX3" fmla="*/ 1548172 w 1656184"/>
              <a:gd name="connsiteY3" fmla="*/ 108011 h 532221"/>
              <a:gd name="connsiteX4" fmla="*/ 0 w 1656184"/>
              <a:gd name="connsiteY4" fmla="*/ 0 h 532221"/>
              <a:gd name="connsiteX5" fmla="*/ 1656184 w 1656184"/>
              <a:gd name="connsiteY5" fmla="*/ 0 h 532221"/>
              <a:gd name="connsiteX6" fmla="*/ 1656184 w 1656184"/>
              <a:gd name="connsiteY6" fmla="*/ 532221 h 532221"/>
              <a:gd name="connsiteX7" fmla="*/ 0 w 1656184"/>
              <a:gd name="connsiteY7" fmla="*/ 532221 h 53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6184" h="532221">
                <a:moveTo>
                  <a:pt x="108012" y="108011"/>
                </a:moveTo>
                <a:lnTo>
                  <a:pt x="108012" y="424208"/>
                </a:lnTo>
                <a:lnTo>
                  <a:pt x="1548172" y="424208"/>
                </a:lnTo>
                <a:lnTo>
                  <a:pt x="1548172" y="108011"/>
                </a:lnTo>
                <a:close/>
                <a:moveTo>
                  <a:pt x="0" y="0"/>
                </a:moveTo>
                <a:lnTo>
                  <a:pt x="1656184" y="0"/>
                </a:lnTo>
                <a:lnTo>
                  <a:pt x="1656184" y="532221"/>
                </a:lnTo>
                <a:lnTo>
                  <a:pt x="0" y="532221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C000"/>
              </a:solidFill>
              <a:latin typeface="+mj-ea"/>
              <a:ea typeface="+mj-ea"/>
            </a:endParaRPr>
          </a:p>
        </p:txBody>
      </p:sp>
      <p:cxnSp>
        <p:nvCxnSpPr>
          <p:cNvPr id="55" name="직선 화살표 연결선 54"/>
          <p:cNvCxnSpPr>
            <a:cxnSpLocks/>
          </p:cNvCxnSpPr>
          <p:nvPr/>
        </p:nvCxnSpPr>
        <p:spPr>
          <a:xfrm>
            <a:off x="5496000" y="1601210"/>
            <a:ext cx="1422548" cy="179133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/>
          <p:cNvCxnSpPr>
            <a:cxnSpLocks/>
          </p:cNvCxnSpPr>
          <p:nvPr/>
        </p:nvCxnSpPr>
        <p:spPr>
          <a:xfrm>
            <a:off x="5502418" y="1619666"/>
            <a:ext cx="1333380" cy="283113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/>
          <p:cNvCxnSpPr>
            <a:cxnSpLocks/>
          </p:cNvCxnSpPr>
          <p:nvPr/>
        </p:nvCxnSpPr>
        <p:spPr>
          <a:xfrm>
            <a:off x="5496000" y="1601210"/>
            <a:ext cx="1422548" cy="1110467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>
            <a:cxnSpLocks/>
          </p:cNvCxnSpPr>
          <p:nvPr/>
        </p:nvCxnSpPr>
        <p:spPr>
          <a:xfrm>
            <a:off x="5498345" y="1599042"/>
            <a:ext cx="1420203" cy="1906409"/>
          </a:xfrm>
          <a:prstGeom prst="straightConnector1">
            <a:avLst/>
          </a:prstGeom>
          <a:ln w="190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자유형: 도형 40"/>
          <p:cNvSpPr/>
          <p:nvPr/>
        </p:nvSpPr>
        <p:spPr>
          <a:xfrm>
            <a:off x="10326635" y="2176108"/>
            <a:ext cx="2357638" cy="1034482"/>
          </a:xfrm>
          <a:custGeom>
            <a:avLst/>
            <a:gdLst>
              <a:gd name="connsiteX0" fmla="*/ 1260140 w 2520280"/>
              <a:gd name="connsiteY0" fmla="*/ 121233 h 1375820"/>
              <a:gd name="connsiteX1" fmla="*/ 144016 w 2520280"/>
              <a:gd name="connsiteY1" fmla="*/ 672606 h 1375820"/>
              <a:gd name="connsiteX2" fmla="*/ 1260140 w 2520280"/>
              <a:gd name="connsiteY2" fmla="*/ 1223979 h 1375820"/>
              <a:gd name="connsiteX3" fmla="*/ 2376264 w 2520280"/>
              <a:gd name="connsiteY3" fmla="*/ 672606 h 1375820"/>
              <a:gd name="connsiteX4" fmla="*/ 1260140 w 2520280"/>
              <a:gd name="connsiteY4" fmla="*/ 121233 h 1375820"/>
              <a:gd name="connsiteX5" fmla="*/ 1260140 w 2520280"/>
              <a:gd name="connsiteY5" fmla="*/ 0 h 1375820"/>
              <a:gd name="connsiteX6" fmla="*/ 2520280 w 2520280"/>
              <a:gd name="connsiteY6" fmla="*/ 687910 h 1375820"/>
              <a:gd name="connsiteX7" fmla="*/ 1260140 w 2520280"/>
              <a:gd name="connsiteY7" fmla="*/ 1375820 h 1375820"/>
              <a:gd name="connsiteX8" fmla="*/ 0 w 2520280"/>
              <a:gd name="connsiteY8" fmla="*/ 687910 h 1375820"/>
              <a:gd name="connsiteX9" fmla="*/ 1260140 w 2520280"/>
              <a:gd name="connsiteY9" fmla="*/ 0 h 1375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280" h="1375820">
                <a:moveTo>
                  <a:pt x="1260140" y="121233"/>
                </a:moveTo>
                <a:cubicBezTo>
                  <a:pt x="643722" y="121233"/>
                  <a:pt x="144016" y="368091"/>
                  <a:pt x="144016" y="672606"/>
                </a:cubicBezTo>
                <a:cubicBezTo>
                  <a:pt x="144016" y="977121"/>
                  <a:pt x="643722" y="1223979"/>
                  <a:pt x="1260140" y="1223979"/>
                </a:cubicBezTo>
                <a:cubicBezTo>
                  <a:pt x="1876558" y="1223979"/>
                  <a:pt x="2376264" y="977121"/>
                  <a:pt x="2376264" y="672606"/>
                </a:cubicBezTo>
                <a:cubicBezTo>
                  <a:pt x="2376264" y="368091"/>
                  <a:pt x="1876558" y="121233"/>
                  <a:pt x="1260140" y="121233"/>
                </a:cubicBezTo>
                <a:close/>
                <a:moveTo>
                  <a:pt x="1260140" y="0"/>
                </a:moveTo>
                <a:cubicBezTo>
                  <a:pt x="1956096" y="0"/>
                  <a:pt x="2520280" y="307988"/>
                  <a:pt x="2520280" y="687910"/>
                </a:cubicBezTo>
                <a:cubicBezTo>
                  <a:pt x="2520280" y="1067832"/>
                  <a:pt x="1956096" y="1375820"/>
                  <a:pt x="1260140" y="1375820"/>
                </a:cubicBezTo>
                <a:cubicBezTo>
                  <a:pt x="564184" y="1375820"/>
                  <a:pt x="0" y="1067832"/>
                  <a:pt x="0" y="687910"/>
                </a:cubicBezTo>
                <a:cubicBezTo>
                  <a:pt x="0" y="307988"/>
                  <a:pt x="564184" y="0"/>
                  <a:pt x="126014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C000"/>
              </a:solidFill>
              <a:latin typeface="+mj-ea"/>
              <a:ea typeface="+mj-ea"/>
            </a:endParaRPr>
          </a:p>
        </p:txBody>
      </p:sp>
      <p:cxnSp>
        <p:nvCxnSpPr>
          <p:cNvPr id="61" name="직선 연결선 60"/>
          <p:cNvCxnSpPr/>
          <p:nvPr/>
        </p:nvCxnSpPr>
        <p:spPr>
          <a:xfrm>
            <a:off x="8979299" y="1054348"/>
            <a:ext cx="1454296" cy="132228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>
            <a:cxnSpLocks/>
          </p:cNvCxnSpPr>
          <p:nvPr/>
        </p:nvCxnSpPr>
        <p:spPr>
          <a:xfrm>
            <a:off x="8979299" y="1864460"/>
            <a:ext cx="1347336" cy="6419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/>
          <p:cNvCxnSpPr>
            <a:cxnSpLocks/>
          </p:cNvCxnSpPr>
          <p:nvPr/>
        </p:nvCxnSpPr>
        <p:spPr>
          <a:xfrm flipV="1">
            <a:off x="9006780" y="2693349"/>
            <a:ext cx="1286093" cy="1832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>
            <a:cxnSpLocks/>
          </p:cNvCxnSpPr>
          <p:nvPr/>
        </p:nvCxnSpPr>
        <p:spPr>
          <a:xfrm flipV="1">
            <a:off x="8979299" y="2875789"/>
            <a:ext cx="1347336" cy="75063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/>
          <p:cNvCxnSpPr>
            <a:cxnSpLocks/>
          </p:cNvCxnSpPr>
          <p:nvPr/>
        </p:nvCxnSpPr>
        <p:spPr>
          <a:xfrm flipV="1">
            <a:off x="8966717" y="3035235"/>
            <a:ext cx="1466878" cy="1404319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7161609" y="843949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이메일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185049" y="1679794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비밀번호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7192254" y="2565048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비밀번호 확인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177727" y="4301505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생일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192254" y="3441752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이름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10677362" y="2506457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회원가입 완료</a:t>
            </a:r>
            <a:endParaRPr lang="ko-KR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01" name="직선 화살표 연결선 100"/>
          <p:cNvCxnSpPr>
            <a:cxnSpLocks/>
          </p:cNvCxnSpPr>
          <p:nvPr/>
        </p:nvCxnSpPr>
        <p:spPr>
          <a:xfrm>
            <a:off x="5334372" y="5905028"/>
            <a:ext cx="1188538" cy="0"/>
          </a:xfrm>
          <a:prstGeom prst="straightConnector1">
            <a:avLst/>
          </a:prstGeom>
          <a:ln w="19050">
            <a:solidFill>
              <a:schemeClr val="bg1">
                <a:alpha val="66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자유형: 도형 40"/>
          <p:cNvSpPr/>
          <p:nvPr/>
        </p:nvSpPr>
        <p:spPr>
          <a:xfrm>
            <a:off x="6774532" y="5374602"/>
            <a:ext cx="2357638" cy="1034482"/>
          </a:xfrm>
          <a:custGeom>
            <a:avLst/>
            <a:gdLst>
              <a:gd name="connsiteX0" fmla="*/ 1260140 w 2520280"/>
              <a:gd name="connsiteY0" fmla="*/ 121233 h 1375820"/>
              <a:gd name="connsiteX1" fmla="*/ 144016 w 2520280"/>
              <a:gd name="connsiteY1" fmla="*/ 672606 h 1375820"/>
              <a:gd name="connsiteX2" fmla="*/ 1260140 w 2520280"/>
              <a:gd name="connsiteY2" fmla="*/ 1223979 h 1375820"/>
              <a:gd name="connsiteX3" fmla="*/ 2376264 w 2520280"/>
              <a:gd name="connsiteY3" fmla="*/ 672606 h 1375820"/>
              <a:gd name="connsiteX4" fmla="*/ 1260140 w 2520280"/>
              <a:gd name="connsiteY4" fmla="*/ 121233 h 1375820"/>
              <a:gd name="connsiteX5" fmla="*/ 1260140 w 2520280"/>
              <a:gd name="connsiteY5" fmla="*/ 0 h 1375820"/>
              <a:gd name="connsiteX6" fmla="*/ 2520280 w 2520280"/>
              <a:gd name="connsiteY6" fmla="*/ 687910 h 1375820"/>
              <a:gd name="connsiteX7" fmla="*/ 1260140 w 2520280"/>
              <a:gd name="connsiteY7" fmla="*/ 1375820 h 1375820"/>
              <a:gd name="connsiteX8" fmla="*/ 0 w 2520280"/>
              <a:gd name="connsiteY8" fmla="*/ 687910 h 1375820"/>
              <a:gd name="connsiteX9" fmla="*/ 1260140 w 2520280"/>
              <a:gd name="connsiteY9" fmla="*/ 0 h 1375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280" h="1375820">
                <a:moveTo>
                  <a:pt x="1260140" y="121233"/>
                </a:moveTo>
                <a:cubicBezTo>
                  <a:pt x="643722" y="121233"/>
                  <a:pt x="144016" y="368091"/>
                  <a:pt x="144016" y="672606"/>
                </a:cubicBezTo>
                <a:cubicBezTo>
                  <a:pt x="144016" y="977121"/>
                  <a:pt x="643722" y="1223979"/>
                  <a:pt x="1260140" y="1223979"/>
                </a:cubicBezTo>
                <a:cubicBezTo>
                  <a:pt x="1876558" y="1223979"/>
                  <a:pt x="2376264" y="977121"/>
                  <a:pt x="2376264" y="672606"/>
                </a:cubicBezTo>
                <a:cubicBezTo>
                  <a:pt x="2376264" y="368091"/>
                  <a:pt x="1876558" y="121233"/>
                  <a:pt x="1260140" y="121233"/>
                </a:cubicBezTo>
                <a:close/>
                <a:moveTo>
                  <a:pt x="1260140" y="0"/>
                </a:moveTo>
                <a:cubicBezTo>
                  <a:pt x="1956096" y="0"/>
                  <a:pt x="2520280" y="307988"/>
                  <a:pt x="2520280" y="687910"/>
                </a:cubicBezTo>
                <a:cubicBezTo>
                  <a:pt x="2520280" y="1067832"/>
                  <a:pt x="1956096" y="1375820"/>
                  <a:pt x="1260140" y="1375820"/>
                </a:cubicBezTo>
                <a:cubicBezTo>
                  <a:pt x="564184" y="1375820"/>
                  <a:pt x="0" y="1067832"/>
                  <a:pt x="0" y="687910"/>
                </a:cubicBezTo>
                <a:cubicBezTo>
                  <a:pt x="0" y="307988"/>
                  <a:pt x="564184" y="0"/>
                  <a:pt x="1260140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C000"/>
              </a:solidFill>
              <a:latin typeface="+mj-ea"/>
              <a:ea typeface="+mj-ea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7125259" y="5633831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 smtClean="0">
                <a:solidFill>
                  <a:schemeClr val="bg1"/>
                </a:solidFill>
                <a:latin typeface="+mj-ea"/>
                <a:ea typeface="+mj-ea"/>
              </a:rPr>
              <a:t>로그</a:t>
            </a:r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인</a:t>
            </a:r>
          </a:p>
        </p:txBody>
      </p:sp>
      <p:cxnSp>
        <p:nvCxnSpPr>
          <p:cNvPr id="107" name="직선 연결선 106"/>
          <p:cNvCxnSpPr>
            <a:cxnSpLocks/>
          </p:cNvCxnSpPr>
          <p:nvPr/>
        </p:nvCxnSpPr>
        <p:spPr>
          <a:xfrm flipV="1">
            <a:off x="11500369" y="3318255"/>
            <a:ext cx="0" cy="2546409"/>
          </a:xfrm>
          <a:prstGeom prst="line">
            <a:avLst/>
          </a:prstGeom>
          <a:ln w="19050">
            <a:solidFill>
              <a:schemeClr val="bg1">
                <a:alpha val="66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화살표 연결선 113"/>
          <p:cNvCxnSpPr>
            <a:cxnSpLocks/>
          </p:cNvCxnSpPr>
          <p:nvPr/>
        </p:nvCxnSpPr>
        <p:spPr>
          <a:xfrm flipH="1">
            <a:off x="9366821" y="5864663"/>
            <a:ext cx="2133548" cy="0"/>
          </a:xfrm>
          <a:prstGeom prst="straightConnector1">
            <a:avLst/>
          </a:prstGeom>
          <a:ln w="19050">
            <a:solidFill>
              <a:schemeClr val="bg1">
                <a:alpha val="66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3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theme">
      <a:majorFont>
        <a:latin typeface="Tium"/>
        <a:ea typeface="나눔고딕 ExtraBold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86940</TotalTime>
  <Words>853</Words>
  <Application>Microsoft Office PowerPoint</Application>
  <PresentationFormat>사용자 지정</PresentationFormat>
  <Paragraphs>267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9" baseType="lpstr">
      <vt:lpstr>굴림</vt:lpstr>
      <vt:lpstr>Arial</vt:lpstr>
      <vt:lpstr>나눔고딕 ExtraBold</vt:lpstr>
      <vt:lpstr>맑은 고딕</vt:lpstr>
      <vt:lpstr>HY견고딕</vt:lpstr>
      <vt:lpstr>나눔스퀘어 ExtraBold</vt:lpstr>
      <vt:lpstr>Wingdings</vt:lpstr>
      <vt:lpstr>-윤고딕330</vt:lpstr>
      <vt:lpstr>나눔고딕</vt:lpstr>
      <vt:lpstr>Segoe UI</vt:lpstr>
      <vt:lpstr>-윤고딕340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프로모션 기획 템플릿</dc:title>
  <dc:creator>주소현</dc:creator>
  <cp:lastModifiedBy>pc-06</cp:lastModifiedBy>
  <cp:revision>7981</cp:revision>
  <cp:lastPrinted>2015-05-22T02:01:08Z</cp:lastPrinted>
  <dcterms:created xsi:type="dcterms:W3CDTF">2013-05-15T08:14:35Z</dcterms:created>
  <dcterms:modified xsi:type="dcterms:W3CDTF">2018-01-29T00:22:54Z</dcterms:modified>
</cp:coreProperties>
</file>